
<file path=[Content_Types].xml><?xml version="1.0" encoding="utf-8"?>
<Types xmlns="http://schemas.openxmlformats.org/package/2006/content-types">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7" r:id="rId4"/>
    <p:sldId id="258" r:id="rId5"/>
    <p:sldId id="264" r:id="rId6"/>
    <p:sldId id="263" r:id="rId7"/>
    <p:sldId id="266" r:id="rId8"/>
    <p:sldId id="267" r:id="rId9"/>
    <p:sldId id="268" r:id="rId10"/>
    <p:sldId id="269" r:id="rId11"/>
    <p:sldId id="270" r:id="rId12"/>
    <p:sldId id="261" r:id="rId13"/>
  </p:sldIdLst>
  <p:sldSz cx="9144000" cy="6858000" type="screen4x3"/>
  <p:notesSz cx="6858000" cy="9144000"/>
  <p:custDataLst>
    <p:tags r:id="rId18"/>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3" userDrawn="1">
          <p15:clr>
            <a:srgbClr val="A4A3A4"/>
          </p15:clr>
        </p15:guide>
        <p15:guide id="2" pos="286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43"/>
        <p:guide pos="2865"/>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272.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0" i="0" u="none" strike="noStrike" kern="1200" spc="0" baseline="0">
                <a:solidFill>
                  <a:schemeClr val="tx1">
                    <a:lumMod val="65000"/>
                    <a:lumOff val="35000"/>
                  </a:schemeClr>
                </a:solidFill>
                <a:latin typeface="+mn-lt"/>
                <a:ea typeface="+mn-ea"/>
                <a:cs typeface="+mn-cs"/>
              </a:defRPr>
            </a:pPr>
            <a:r>
              <a:t>202</a:t>
            </a:r>
            <a:r>
              <a:rPr lang="en-US" altLang="zh-CN"/>
              <a:t>3</a:t>
            </a:r>
            <a:r>
              <a:t>年度县教体局政务公开信息</a:t>
            </a:r>
          </a:p>
        </c:rich>
      </c:tx>
      <c:layout/>
      <c:overlay val="0"/>
      <c:spPr>
        <a:noFill/>
        <a:ln>
          <a:noFill/>
        </a:ln>
        <a:effectLst/>
      </c:spPr>
    </c:title>
    <c:autoTitleDeleted val="0"/>
    <c:plotArea>
      <c:layout/>
      <c:pieChart>
        <c:varyColors val="1"/>
        <c:ser>
          <c:idx val="0"/>
          <c:order val="0"/>
          <c:tx>
            <c:strRef>
              <c:f>Sheet1!$B$1</c:f>
              <c:strCache>
                <c:ptCount val="1"/>
                <c:pt idx="0">
                  <c:v>2022年度县教体局政务公开信息</c:v>
                </c:pt>
              </c:strCache>
            </c:strRef>
          </c:tx>
          <c:spPr/>
          <c:explosion val="0"/>
          <c:dPt>
            <c:idx val="0"/>
            <c:bubble3D val="0"/>
            <c:spPr>
              <a:solidFill>
                <a:schemeClr val="accent1"/>
              </a:solidFill>
              <a:ln w="19050">
                <a:solidFill>
                  <a:schemeClr val="lt1"/>
                </a:solidFill>
              </a:ln>
              <a:effectLst/>
            </c:spPr>
          </c:dPt>
          <c:dPt>
            <c:idx val="1"/>
            <c:bubble3D val="0"/>
            <c:spPr>
              <a:solidFill>
                <a:srgbClr val="92D050"/>
              </a:solidFill>
              <a:ln w="19050">
                <a:solidFill>
                  <a:schemeClr val="lt1"/>
                </a:solidFill>
              </a:ln>
              <a:effectLst/>
            </c:spPr>
          </c:dPt>
          <c:dLbls>
            <c:delete val="1"/>
          </c:dLbls>
          <c:cat>
            <c:strRef>
              <c:f>Sheet1!$A$2:$A$3</c:f>
              <c:strCache>
                <c:ptCount val="2"/>
                <c:pt idx="0">
                  <c:v>政务网站主动公开</c:v>
                </c:pt>
                <c:pt idx="1">
                  <c:v>微信公众号公开</c:v>
                </c:pt>
              </c:strCache>
            </c:strRef>
          </c:cat>
          <c:val>
            <c:numRef>
              <c:f>Sheet1!$B$2:$B$3</c:f>
              <c:numCache>
                <c:formatCode>General</c:formatCode>
                <c:ptCount val="2"/>
                <c:pt idx="0">
                  <c:v>85</c:v>
                </c:pt>
                <c:pt idx="1">
                  <c:v>66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9" Type="http://schemas.openxmlformats.org/officeDocument/2006/relationships/tags" Target="../tags/tag28.xml"/><Relationship Id="rId28" Type="http://schemas.openxmlformats.org/officeDocument/2006/relationships/tags" Target="../tags/tag27.xml"/><Relationship Id="rId27" Type="http://schemas.openxmlformats.org/officeDocument/2006/relationships/tags" Target="../tags/tag26.xml"/><Relationship Id="rId26" Type="http://schemas.openxmlformats.org/officeDocument/2006/relationships/tags" Target="../tags/tag25.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1" Type="http://schemas.openxmlformats.org/officeDocument/2006/relationships/tags" Target="../tags/tag38.xml"/><Relationship Id="rId10" Type="http://schemas.openxmlformats.org/officeDocument/2006/relationships/tags" Target="../tags/tag3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7" Type="http://schemas.openxmlformats.org/officeDocument/2006/relationships/tags" Target="../tags/tag64.xml"/><Relationship Id="rId26" Type="http://schemas.openxmlformats.org/officeDocument/2006/relationships/tags" Target="../tags/tag63.xml"/><Relationship Id="rId25" Type="http://schemas.openxmlformats.org/officeDocument/2006/relationships/tags" Target="../tags/tag62.xml"/><Relationship Id="rId24" Type="http://schemas.openxmlformats.org/officeDocument/2006/relationships/tags" Target="../tags/tag61.xml"/><Relationship Id="rId23" Type="http://schemas.openxmlformats.org/officeDocument/2006/relationships/tags" Target="../tags/tag60.xml"/><Relationship Id="rId22" Type="http://schemas.openxmlformats.org/officeDocument/2006/relationships/tags" Target="../tags/tag59.xml"/><Relationship Id="rId21" Type="http://schemas.openxmlformats.org/officeDocument/2006/relationships/tags" Target="../tags/tag58.xml"/><Relationship Id="rId20" Type="http://schemas.openxmlformats.org/officeDocument/2006/relationships/tags" Target="../tags/tag57.xml"/><Relationship Id="rId2" Type="http://schemas.openxmlformats.org/officeDocument/2006/relationships/tags" Target="../tags/tag39.xml"/><Relationship Id="rId19" Type="http://schemas.openxmlformats.org/officeDocument/2006/relationships/tags" Target="../tags/tag56.xml"/><Relationship Id="rId18" Type="http://schemas.openxmlformats.org/officeDocument/2006/relationships/tags" Target="../tags/tag55.xml"/><Relationship Id="rId17" Type="http://schemas.openxmlformats.org/officeDocument/2006/relationships/tags" Target="../tags/tag54.xml"/><Relationship Id="rId16" Type="http://schemas.openxmlformats.org/officeDocument/2006/relationships/tags" Target="../tags/tag53.xml"/><Relationship Id="rId15" Type="http://schemas.openxmlformats.org/officeDocument/2006/relationships/tags" Target="../tags/tag52.xml"/><Relationship Id="rId14" Type="http://schemas.openxmlformats.org/officeDocument/2006/relationships/tags" Target="../tags/tag51.xml"/><Relationship Id="rId13" Type="http://schemas.openxmlformats.org/officeDocument/2006/relationships/tags" Target="../tags/tag50.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4" Type="http://schemas.openxmlformats.org/officeDocument/2006/relationships/tags" Target="../tags/tag88.xml"/><Relationship Id="rId13" Type="http://schemas.openxmlformats.org/officeDocument/2006/relationships/tags" Target="../tags/tag87.xml"/><Relationship Id="rId12" Type="http://schemas.openxmlformats.org/officeDocument/2006/relationships/tags" Target="../tags/tag86.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5" Type="http://schemas.openxmlformats.org/officeDocument/2006/relationships/tags" Target="../tags/tag112.xml"/><Relationship Id="rId24" Type="http://schemas.openxmlformats.org/officeDocument/2006/relationships/tags" Target="../tags/tag111.xml"/><Relationship Id="rId23" Type="http://schemas.openxmlformats.org/officeDocument/2006/relationships/tags" Target="../tags/tag110.xml"/><Relationship Id="rId22" Type="http://schemas.openxmlformats.org/officeDocument/2006/relationships/tags" Target="../tags/tag109.xml"/><Relationship Id="rId21" Type="http://schemas.openxmlformats.org/officeDocument/2006/relationships/tags" Target="../tags/tag108.xml"/><Relationship Id="rId20" Type="http://schemas.openxmlformats.org/officeDocument/2006/relationships/tags" Target="../tags/tag107.xml"/><Relationship Id="rId2" Type="http://schemas.openxmlformats.org/officeDocument/2006/relationships/tags" Target="../tags/tag89.xml"/><Relationship Id="rId19" Type="http://schemas.openxmlformats.org/officeDocument/2006/relationships/tags" Target="../tags/tag106.xml"/><Relationship Id="rId18" Type="http://schemas.openxmlformats.org/officeDocument/2006/relationships/tags" Target="../tags/tag105.xml"/><Relationship Id="rId17" Type="http://schemas.openxmlformats.org/officeDocument/2006/relationships/tags" Target="../tags/tag104.xml"/><Relationship Id="rId16" Type="http://schemas.openxmlformats.org/officeDocument/2006/relationships/tags" Target="../tags/tag103.xml"/><Relationship Id="rId15" Type="http://schemas.openxmlformats.org/officeDocument/2006/relationships/tags" Target="../tags/tag102.xml"/><Relationship Id="rId14" Type="http://schemas.openxmlformats.org/officeDocument/2006/relationships/tags" Target="../tags/tag101.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1" Type="http://schemas.openxmlformats.org/officeDocument/2006/relationships/tags" Target="../tags/tag147.xml"/><Relationship Id="rId10" Type="http://schemas.openxmlformats.org/officeDocument/2006/relationships/tags" Target="../tags/tag146.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7" Type="http://schemas.openxmlformats.org/officeDocument/2006/relationships/tags" Target="../tags/tag173.xml"/><Relationship Id="rId26" Type="http://schemas.openxmlformats.org/officeDocument/2006/relationships/tags" Target="../tags/tag172.xml"/><Relationship Id="rId25" Type="http://schemas.openxmlformats.org/officeDocument/2006/relationships/tags" Target="../tags/tag171.xml"/><Relationship Id="rId24" Type="http://schemas.openxmlformats.org/officeDocument/2006/relationships/tags" Target="../tags/tag170.xml"/><Relationship Id="rId23" Type="http://schemas.openxmlformats.org/officeDocument/2006/relationships/tags" Target="../tags/tag169.xml"/><Relationship Id="rId22" Type="http://schemas.openxmlformats.org/officeDocument/2006/relationships/tags" Target="../tags/tag168.xml"/><Relationship Id="rId21" Type="http://schemas.openxmlformats.org/officeDocument/2006/relationships/tags" Target="../tags/tag167.xml"/><Relationship Id="rId20" Type="http://schemas.openxmlformats.org/officeDocument/2006/relationships/tags" Target="../tags/tag166.xml"/><Relationship Id="rId2" Type="http://schemas.openxmlformats.org/officeDocument/2006/relationships/tags" Target="../tags/tag148.xml"/><Relationship Id="rId19" Type="http://schemas.openxmlformats.org/officeDocument/2006/relationships/tags" Target="../tags/tag165.xml"/><Relationship Id="rId18" Type="http://schemas.openxmlformats.org/officeDocument/2006/relationships/tags" Target="../tags/tag164.xml"/><Relationship Id="rId17" Type="http://schemas.openxmlformats.org/officeDocument/2006/relationships/tags" Target="../tags/tag163.xml"/><Relationship Id="rId16" Type="http://schemas.openxmlformats.org/officeDocument/2006/relationships/tags" Target="../tags/tag162.xml"/><Relationship Id="rId15" Type="http://schemas.openxmlformats.org/officeDocument/2006/relationships/tags" Target="../tags/tag161.xml"/><Relationship Id="rId14" Type="http://schemas.openxmlformats.org/officeDocument/2006/relationships/tags" Target="../tags/tag160.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tags" Target="../tags/tag180.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0" Type="http://schemas.openxmlformats.org/officeDocument/2006/relationships/tags" Target="../tags/tag18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90.xml"/><Relationship Id="rId8" Type="http://schemas.openxmlformats.org/officeDocument/2006/relationships/tags" Target="../tags/tag189.xml"/><Relationship Id="rId7" Type="http://schemas.openxmlformats.org/officeDocument/2006/relationships/tags" Target="../tags/tag188.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2" Type="http://schemas.openxmlformats.org/officeDocument/2006/relationships/tags" Target="../tags/tag193.xml"/><Relationship Id="rId11" Type="http://schemas.openxmlformats.org/officeDocument/2006/relationships/tags" Target="../tags/tag192.xml"/><Relationship Id="rId10" Type="http://schemas.openxmlformats.org/officeDocument/2006/relationships/tags" Target="../tags/tag19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201.xml"/><Relationship Id="rId8" Type="http://schemas.openxmlformats.org/officeDocument/2006/relationships/tags" Target="../tags/tag200.xml"/><Relationship Id="rId7" Type="http://schemas.openxmlformats.org/officeDocument/2006/relationships/tags" Target="../tags/tag199.xml"/><Relationship Id="rId6" Type="http://schemas.openxmlformats.org/officeDocument/2006/relationships/tags" Target="../tags/tag198.xml"/><Relationship Id="rId5" Type="http://schemas.openxmlformats.org/officeDocument/2006/relationships/tags" Target="../tags/tag197.xml"/><Relationship Id="rId4" Type="http://schemas.openxmlformats.org/officeDocument/2006/relationships/tags" Target="../tags/tag196.xml"/><Relationship Id="rId3" Type="http://schemas.openxmlformats.org/officeDocument/2006/relationships/tags" Target="../tags/tag195.xml"/><Relationship Id="rId2" Type="http://schemas.openxmlformats.org/officeDocument/2006/relationships/tags" Target="../tags/tag194.xml"/><Relationship Id="rId13" Type="http://schemas.openxmlformats.org/officeDocument/2006/relationships/tags" Target="../tags/tag205.xml"/><Relationship Id="rId12" Type="http://schemas.openxmlformats.org/officeDocument/2006/relationships/tags" Target="../tags/tag204.xml"/><Relationship Id="rId11" Type="http://schemas.openxmlformats.org/officeDocument/2006/relationships/tags" Target="../tags/tag203.xml"/><Relationship Id="rId10" Type="http://schemas.openxmlformats.org/officeDocument/2006/relationships/tags" Target="../tags/tag20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13.xml"/><Relationship Id="rId8" Type="http://schemas.openxmlformats.org/officeDocument/2006/relationships/tags" Target="../tags/tag212.xml"/><Relationship Id="rId7" Type="http://schemas.openxmlformats.org/officeDocument/2006/relationships/tags" Target="../tags/tag211.xml"/><Relationship Id="rId6" Type="http://schemas.openxmlformats.org/officeDocument/2006/relationships/tags" Target="../tags/tag210.xml"/><Relationship Id="rId5" Type="http://schemas.openxmlformats.org/officeDocument/2006/relationships/tags" Target="../tags/tag209.xml"/><Relationship Id="rId4" Type="http://schemas.openxmlformats.org/officeDocument/2006/relationships/tags" Target="../tags/tag208.xml"/><Relationship Id="rId3" Type="http://schemas.openxmlformats.org/officeDocument/2006/relationships/tags" Target="../tags/tag207.xml"/><Relationship Id="rId2" Type="http://schemas.openxmlformats.org/officeDocument/2006/relationships/tags" Target="../tags/tag206.xml"/><Relationship Id="rId13" Type="http://schemas.openxmlformats.org/officeDocument/2006/relationships/tags" Target="../tags/tag217.xml"/><Relationship Id="rId12" Type="http://schemas.openxmlformats.org/officeDocument/2006/relationships/tags" Target="../tags/tag216.xml"/><Relationship Id="rId11" Type="http://schemas.openxmlformats.org/officeDocument/2006/relationships/tags" Target="../tags/tag215.xml"/><Relationship Id="rId10" Type="http://schemas.openxmlformats.org/officeDocument/2006/relationships/tags" Target="../tags/tag21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25.xml"/><Relationship Id="rId8" Type="http://schemas.openxmlformats.org/officeDocument/2006/relationships/tags" Target="../tags/tag224.xml"/><Relationship Id="rId7" Type="http://schemas.openxmlformats.org/officeDocument/2006/relationships/tags" Target="../tags/tag223.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3" Type="http://schemas.openxmlformats.org/officeDocument/2006/relationships/tags" Target="../tags/tag229.xml"/><Relationship Id="rId12" Type="http://schemas.openxmlformats.org/officeDocument/2006/relationships/tags" Target="../tags/tag228.xml"/><Relationship Id="rId11" Type="http://schemas.openxmlformats.org/officeDocument/2006/relationships/tags" Target="../tags/tag227.xml"/><Relationship Id="rId10" Type="http://schemas.openxmlformats.org/officeDocument/2006/relationships/tags" Target="../tags/tag22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237.xml"/><Relationship Id="rId8" Type="http://schemas.openxmlformats.org/officeDocument/2006/relationships/tags" Target="../tags/tag236.xml"/><Relationship Id="rId7" Type="http://schemas.openxmlformats.org/officeDocument/2006/relationships/tags" Target="../tags/tag235.xml"/><Relationship Id="rId6" Type="http://schemas.openxmlformats.org/officeDocument/2006/relationships/tags" Target="../tags/tag234.xml"/><Relationship Id="rId5" Type="http://schemas.openxmlformats.org/officeDocument/2006/relationships/tags" Target="../tags/tag233.xml"/><Relationship Id="rId4" Type="http://schemas.openxmlformats.org/officeDocument/2006/relationships/tags" Target="../tags/tag232.xml"/><Relationship Id="rId3" Type="http://schemas.openxmlformats.org/officeDocument/2006/relationships/tags" Target="../tags/tag231.xml"/><Relationship Id="rId2" Type="http://schemas.openxmlformats.org/officeDocument/2006/relationships/tags" Target="../tags/tag230.xml"/><Relationship Id="rId15" Type="http://schemas.openxmlformats.org/officeDocument/2006/relationships/tags" Target="../tags/tag243.xml"/><Relationship Id="rId14" Type="http://schemas.openxmlformats.org/officeDocument/2006/relationships/tags" Target="../tags/tag242.xml"/><Relationship Id="rId13" Type="http://schemas.openxmlformats.org/officeDocument/2006/relationships/tags" Target="../tags/tag241.xml"/><Relationship Id="rId12" Type="http://schemas.openxmlformats.org/officeDocument/2006/relationships/tags" Target="../tags/tag240.xml"/><Relationship Id="rId11" Type="http://schemas.openxmlformats.org/officeDocument/2006/relationships/tags" Target="../tags/tag239.xml"/><Relationship Id="rId10" Type="http://schemas.openxmlformats.org/officeDocument/2006/relationships/tags" Target="../tags/tag238.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51.xml"/><Relationship Id="rId8" Type="http://schemas.openxmlformats.org/officeDocument/2006/relationships/tags" Target="../tags/tag250.xml"/><Relationship Id="rId7" Type="http://schemas.openxmlformats.org/officeDocument/2006/relationships/tags" Target="../tags/tag249.xml"/><Relationship Id="rId6" Type="http://schemas.openxmlformats.org/officeDocument/2006/relationships/tags" Target="../tags/tag248.xml"/><Relationship Id="rId5" Type="http://schemas.openxmlformats.org/officeDocument/2006/relationships/tags" Target="../tags/tag247.xml"/><Relationship Id="rId4" Type="http://schemas.openxmlformats.org/officeDocument/2006/relationships/tags" Target="../tags/tag246.xml"/><Relationship Id="rId3" Type="http://schemas.openxmlformats.org/officeDocument/2006/relationships/tags" Target="../tags/tag245.xml"/><Relationship Id="rId2" Type="http://schemas.openxmlformats.org/officeDocument/2006/relationships/tags" Target="../tags/tag24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56" name="组合 55"/>
          <p:cNvGrpSpPr/>
          <p:nvPr userDrawn="1">
            <p:custDataLst>
              <p:tags r:id="rId2"/>
            </p:custDataLst>
          </p:nvPr>
        </p:nvGrpSpPr>
        <p:grpSpPr>
          <a:xfrm>
            <a:off x="287536" y="0"/>
            <a:ext cx="8145660" cy="6868160"/>
            <a:chOff x="383382" y="0"/>
            <a:chExt cx="10860880" cy="6868160"/>
          </a:xfrm>
        </p:grpSpPr>
        <p:grpSp>
          <p:nvGrpSpPr>
            <p:cNvPr id="55" name="组合 54"/>
            <p:cNvGrpSpPr/>
            <p:nvPr userDrawn="1"/>
          </p:nvGrpSpPr>
          <p:grpSpPr>
            <a:xfrm>
              <a:off x="1074934" y="0"/>
              <a:ext cx="10169328" cy="6868160"/>
              <a:chOff x="1074934" y="0"/>
              <a:chExt cx="10169328" cy="6868160"/>
            </a:xfrm>
          </p:grpSpPr>
          <p:sp>
            <p:nvSpPr>
              <p:cNvPr id="11" name="任意多边形: 形状 10"/>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任意多边形: 形状 12"/>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8" name="矩形 7"/>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矩形 14"/>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27" name="组合 26"/>
            <p:cNvGrpSpPr/>
            <p:nvPr userDrawn="1"/>
          </p:nvGrpSpPr>
          <p:grpSpPr>
            <a:xfrm>
              <a:off x="383382" y="4958557"/>
              <a:ext cx="521493" cy="428627"/>
              <a:chOff x="383382" y="4958557"/>
              <a:chExt cx="521493" cy="428627"/>
            </a:xfrm>
          </p:grpSpPr>
          <p:cxnSp>
            <p:nvCxnSpPr>
              <p:cNvPr id="12" name="直接连接符 11"/>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8" name="组合 27"/>
            <p:cNvGrpSpPr/>
            <p:nvPr userDrawn="1"/>
          </p:nvGrpSpPr>
          <p:grpSpPr>
            <a:xfrm rot="5400000">
              <a:off x="7319943" y="6431755"/>
              <a:ext cx="423862" cy="428627"/>
              <a:chOff x="383382" y="4958557"/>
              <a:chExt cx="521493" cy="428627"/>
            </a:xfrm>
          </p:grpSpPr>
          <p:cxnSp>
            <p:nvCxnSpPr>
              <p:cNvPr id="29" name="直接连接符 28"/>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userDrawn="1"/>
          </p:nvGrpSpPr>
          <p:grpSpPr>
            <a:xfrm rot="5400000">
              <a:off x="5744084" y="14288"/>
              <a:ext cx="457202" cy="428627"/>
              <a:chOff x="383382" y="4958557"/>
              <a:chExt cx="521493" cy="428627"/>
            </a:xfrm>
          </p:grpSpPr>
          <p:cxnSp>
            <p:nvCxnSpPr>
              <p:cNvPr id="33" name="直接连接符 32"/>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userDrawn="1"/>
          </p:nvGrpSpPr>
          <p:grpSpPr>
            <a:xfrm>
              <a:off x="1844952" y="1028704"/>
              <a:ext cx="8494436" cy="1579353"/>
              <a:chOff x="1844952" y="1028704"/>
              <a:chExt cx="8494436" cy="1579353"/>
            </a:xfrm>
          </p:grpSpPr>
          <p:cxnSp>
            <p:nvCxnSpPr>
              <p:cNvPr id="44" name="直接连接符 43"/>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userDrawn="1"/>
          </p:nvGrpSpPr>
          <p:grpSpPr>
            <a:xfrm flipV="1">
              <a:off x="1844952" y="4074976"/>
              <a:ext cx="8494436" cy="1975897"/>
              <a:chOff x="1844952" y="1028704"/>
              <a:chExt cx="8494436" cy="1579353"/>
            </a:xfrm>
          </p:grpSpPr>
          <p:cxnSp>
            <p:nvCxnSpPr>
              <p:cNvPr id="52" name="直接连接符 51"/>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16" name="日期占位符 15"/>
          <p:cNvSpPr>
            <a:spLocks noGrp="1"/>
          </p:cNvSpPr>
          <p:nvPr>
            <p:ph type="dt" sz="half" idx="10"/>
            <p:custDataLst>
              <p:tags r:id="rId2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3"/>
            </p:custDataLst>
          </p:nvPr>
        </p:nvSpPr>
        <p:spPr>
          <a:xfrm>
            <a:off x="2592000" y="6349833"/>
            <a:ext cx="3960000" cy="316800"/>
          </a:xfrm>
        </p:spPr>
        <p:txBody>
          <a:bodyPr/>
          <a:lstStyle/>
          <a:p>
            <a:endParaRPr lang="zh-CN" altLang="en-US" dirty="0"/>
          </a:p>
        </p:txBody>
      </p:sp>
      <p:sp>
        <p:nvSpPr>
          <p:cNvPr id="18" name="灯片编号占位符 17"/>
          <p:cNvSpPr>
            <a:spLocks noGrp="1"/>
          </p:cNvSpPr>
          <p:nvPr>
            <p:ph type="sldNum" sz="quarter" idx="12"/>
            <p:custDataLst>
              <p:tags r:id="rId24"/>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25"/>
            </p:custDataLst>
          </p:nvPr>
        </p:nvSpPr>
        <p:spPr>
          <a:xfrm>
            <a:off x="2251710" y="3001644"/>
            <a:ext cx="4640580" cy="801053"/>
          </a:xfrm>
        </p:spPr>
        <p:txBody>
          <a:bodyPr lIns="90170" tIns="46990" rIns="90170" bIns="46990" anchor="b" anchorCtr="0">
            <a:normAutofit/>
          </a:bodyPr>
          <a:lstStyle>
            <a:lvl1pPr algn="ctr">
              <a:defRPr sz="4500" spc="600"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26"/>
            </p:custDataLst>
          </p:nvPr>
        </p:nvSpPr>
        <p:spPr>
          <a:xfrm>
            <a:off x="2251710" y="4168896"/>
            <a:ext cx="4640582" cy="296397"/>
          </a:xfrm>
        </p:spPr>
        <p:txBody>
          <a:bodyPr lIns="90170" tIns="46990" rIns="90170" bIns="46990">
            <a:normAutofit/>
          </a:bodyPr>
          <a:lstStyle>
            <a:lvl1pPr marL="0" indent="0" algn="ctr" eaLnBrk="1" fontAlgn="auto" latinLnBrk="0" hangingPunct="1">
              <a:lnSpc>
                <a:spcPct val="100000"/>
              </a:lnSpc>
              <a:buNone/>
              <a:defRPr sz="1500" u="none" strike="noStrike" kern="1200" cap="none" spc="200" normalizeH="0" baseline="0">
                <a:solidFill>
                  <a:schemeClr val="tx1">
                    <a:lumMod val="85000"/>
                    <a:lumOff val="15000"/>
                  </a:schemeClr>
                </a:solidFill>
                <a:uFillTx/>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endParaRPr lang="zh-CN" altLang="en-US" dirty="0"/>
          </a:p>
        </p:txBody>
      </p:sp>
      <p:cxnSp>
        <p:nvCxnSpPr>
          <p:cNvPr id="40" name="直接连接符 39"/>
          <p:cNvCxnSpPr/>
          <p:nvPr userDrawn="1">
            <p:custDataLst>
              <p:tags r:id="rId27"/>
            </p:custDataLst>
          </p:nvPr>
        </p:nvCxnSpPr>
        <p:spPr>
          <a:xfrm>
            <a:off x="2762250" y="3997347"/>
            <a:ext cx="3605213" cy="0"/>
          </a:xfrm>
          <a:prstGeom prst="line">
            <a:avLst/>
          </a:prstGeom>
          <a:ln w="127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5" name="文本占位符 4"/>
          <p:cNvSpPr>
            <a:spLocks noGrp="1"/>
          </p:cNvSpPr>
          <p:nvPr>
            <p:ph type="body" sz="quarter" idx="13" hasCustomPrompt="1"/>
            <p:custDataLst>
              <p:tags r:id="rId28"/>
            </p:custDataLst>
          </p:nvPr>
        </p:nvSpPr>
        <p:spPr>
          <a:xfrm>
            <a:off x="2700410" y="4687919"/>
            <a:ext cx="1517364" cy="246908"/>
          </a:xfrm>
        </p:spPr>
        <p:txBody>
          <a:bodyPr/>
          <a:lstStyle>
            <a:lvl1pPr marL="0" indent="0">
              <a:buNone/>
              <a:defRPr/>
            </a:lvl1pPr>
          </a:lstStyle>
          <a:p>
            <a:pPr lvl="0"/>
            <a:r>
              <a:rPr lang="zh-CN" altLang="en-US" dirty="0"/>
              <a:t>编辑文本</a:t>
            </a:r>
            <a:endParaRPr lang="zh-CN" altLang="en-US" dirty="0"/>
          </a:p>
        </p:txBody>
      </p:sp>
      <p:sp>
        <p:nvSpPr>
          <p:cNvPr id="36" name="文本占位符 4"/>
          <p:cNvSpPr>
            <a:spLocks noGrp="1"/>
          </p:cNvSpPr>
          <p:nvPr>
            <p:ph type="body" sz="quarter" idx="14" hasCustomPrompt="1"/>
            <p:custDataLst>
              <p:tags r:id="rId29"/>
            </p:custDataLst>
          </p:nvPr>
        </p:nvSpPr>
        <p:spPr>
          <a:xfrm>
            <a:off x="4924675" y="4687919"/>
            <a:ext cx="1517364" cy="246908"/>
          </a:xfrm>
        </p:spPr>
        <p:txBody>
          <a:bodyPr/>
          <a:lstStyle>
            <a:lvl1pPr marL="0" indent="0" algn="r">
              <a:buNone/>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18214" y="443230"/>
            <a:ext cx="8755856" cy="6414770"/>
            <a:chOff x="157618" y="443230"/>
            <a:chExt cx="11674475" cy="6414770"/>
          </a:xfrm>
        </p:grpSpPr>
        <p:grpSp>
          <p:nvGrpSpPr>
            <p:cNvPr id="8" name="组合 7"/>
            <p:cNvGrpSpPr/>
            <p:nvPr userDrawn="1"/>
          </p:nvGrpSpPr>
          <p:grpSpPr>
            <a:xfrm>
              <a:off x="11310600" y="443230"/>
              <a:ext cx="521493" cy="428627"/>
              <a:chOff x="383382" y="4958557"/>
              <a:chExt cx="521493" cy="428627"/>
            </a:xfrm>
          </p:grpSpPr>
          <p:cxnSp>
            <p:nvCxnSpPr>
              <p:cNvPr id="10" name="直接连接符 9"/>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9" name="任意多边形: 形状 8"/>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8"/>
            </p:custDataLst>
          </p:nvPr>
        </p:nvSpPr>
        <p:spPr>
          <a:xfrm>
            <a:off x="502411" y="1626121"/>
            <a:ext cx="8139178" cy="4041680"/>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287536" y="0"/>
            <a:ext cx="8145660" cy="6868160"/>
            <a:chOff x="383382" y="0"/>
            <a:chExt cx="10860880" cy="6868160"/>
          </a:xfrm>
        </p:grpSpPr>
        <p:grpSp>
          <p:nvGrpSpPr>
            <p:cNvPr id="10" name="组合 9"/>
            <p:cNvGrpSpPr/>
            <p:nvPr userDrawn="1"/>
          </p:nvGrpSpPr>
          <p:grpSpPr>
            <a:xfrm>
              <a:off x="1074934" y="0"/>
              <a:ext cx="10169328" cy="6868160"/>
              <a:chOff x="1074934" y="0"/>
              <a:chExt cx="10169328" cy="6868160"/>
            </a:xfrm>
          </p:grpSpPr>
          <p:sp>
            <p:nvSpPr>
              <p:cNvPr id="31" name="任意多边形: 形状 30"/>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2" name="任意多边形: 形状 31"/>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33" name="矩形 32"/>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4" name="矩形 33"/>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11" name="组合 10"/>
            <p:cNvGrpSpPr/>
            <p:nvPr userDrawn="1"/>
          </p:nvGrpSpPr>
          <p:grpSpPr>
            <a:xfrm>
              <a:off x="383382" y="4958557"/>
              <a:ext cx="521493" cy="428627"/>
              <a:chOff x="383382" y="4958557"/>
              <a:chExt cx="521493" cy="428627"/>
            </a:xfrm>
          </p:grpSpPr>
          <p:cxnSp>
            <p:nvCxnSpPr>
              <p:cNvPr id="28" name="直接连接符 27"/>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userDrawn="1"/>
          </p:nvGrpSpPr>
          <p:grpSpPr>
            <a:xfrm rot="5400000">
              <a:off x="7319943" y="6431755"/>
              <a:ext cx="423862" cy="428627"/>
              <a:chOff x="383382" y="4958557"/>
              <a:chExt cx="521493" cy="428627"/>
            </a:xfrm>
          </p:grpSpPr>
          <p:cxnSp>
            <p:nvCxnSpPr>
              <p:cNvPr id="25" name="直接连接符 24"/>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userDrawn="1"/>
          </p:nvGrpSpPr>
          <p:grpSpPr>
            <a:xfrm rot="5400000">
              <a:off x="5744084" y="14288"/>
              <a:ext cx="457202" cy="428627"/>
              <a:chOff x="383382" y="4958557"/>
              <a:chExt cx="521493" cy="428627"/>
            </a:xfrm>
          </p:grpSpPr>
          <p:cxnSp>
            <p:nvCxnSpPr>
              <p:cNvPr id="22" name="直接连接符 21"/>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userDrawn="1"/>
          </p:nvGrpSpPr>
          <p:grpSpPr>
            <a:xfrm>
              <a:off x="1844952" y="1028704"/>
              <a:ext cx="8494436" cy="1579353"/>
              <a:chOff x="1844952" y="1028704"/>
              <a:chExt cx="8494436" cy="1579353"/>
            </a:xfrm>
          </p:grpSpPr>
          <p:cxnSp>
            <p:nvCxnSpPr>
              <p:cNvPr id="19" name="直接连接符 18"/>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userDrawn="1"/>
          </p:nvGrpSpPr>
          <p:grpSpPr>
            <a:xfrm flipV="1">
              <a:off x="1844952" y="4074976"/>
              <a:ext cx="8494436" cy="1975897"/>
              <a:chOff x="1844952" y="1028704"/>
              <a:chExt cx="8494436" cy="1579353"/>
            </a:xfrm>
          </p:grpSpPr>
          <p:cxnSp>
            <p:nvCxnSpPr>
              <p:cNvPr id="16" name="直接连接符 15"/>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4" name="日期占位符 3"/>
          <p:cNvSpPr>
            <a:spLocks noGrp="1"/>
          </p:cNvSpPr>
          <p:nvPr>
            <p:ph type="dt" sz="half" idx="10"/>
            <p:custDataLst>
              <p:tags r:id="rId2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23"/>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24"/>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5"/>
            </p:custDataLst>
          </p:nvPr>
        </p:nvSpPr>
        <p:spPr>
          <a:xfrm>
            <a:off x="2251710" y="3096895"/>
            <a:ext cx="4640580" cy="739140"/>
          </a:xfrm>
        </p:spPr>
        <p:txBody>
          <a:bodyPr lIns="90170" tIns="46990" rIns="90170" bIns="46990" anchor="b" anchorCtr="0">
            <a:normAutofit/>
          </a:bodyPr>
          <a:lstStyle>
            <a:lvl1pPr algn="ctr">
              <a:defRPr sz="3300"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26"/>
            </p:custDataLst>
          </p:nvPr>
        </p:nvSpPr>
        <p:spPr>
          <a:xfrm>
            <a:off x="2251710" y="4311968"/>
            <a:ext cx="4640580" cy="603885"/>
          </a:xfrm>
        </p:spPr>
        <p:txBody>
          <a:bodyPr lIns="90170" tIns="4699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单击此处编辑母版文本样式</a:t>
            </a:r>
            <a:endParaRPr lang="zh-CN" altLang="en-US" dirty="0"/>
          </a:p>
        </p:txBody>
      </p:sp>
      <p:cxnSp>
        <p:nvCxnSpPr>
          <p:cNvPr id="35" name="直接连接符 34"/>
          <p:cNvCxnSpPr/>
          <p:nvPr userDrawn="1">
            <p:custDataLst>
              <p:tags r:id="rId27"/>
            </p:custDataLst>
          </p:nvPr>
        </p:nvCxnSpPr>
        <p:spPr>
          <a:xfrm>
            <a:off x="4153900" y="4074977"/>
            <a:ext cx="836201"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userDrawn="1">
            <p:custDataLst>
              <p:tags r:id="rId2"/>
            </p:custDataLst>
          </p:nvPr>
        </p:nvGrpSpPr>
        <p:grpSpPr>
          <a:xfrm>
            <a:off x="118214" y="443230"/>
            <a:ext cx="8755856" cy="6414770"/>
            <a:chOff x="157618" y="443230"/>
            <a:chExt cx="11674475" cy="6414770"/>
          </a:xfrm>
        </p:grpSpPr>
        <p:grpSp>
          <p:nvGrpSpPr>
            <p:cNvPr id="22" name="组合 21"/>
            <p:cNvGrpSpPr/>
            <p:nvPr userDrawn="1"/>
          </p:nvGrpSpPr>
          <p:grpSpPr>
            <a:xfrm>
              <a:off x="11310600" y="443230"/>
              <a:ext cx="521493" cy="428627"/>
              <a:chOff x="383382" y="4958557"/>
              <a:chExt cx="521493" cy="428627"/>
            </a:xfrm>
          </p:grpSpPr>
          <p:cxnSp>
            <p:nvCxnSpPr>
              <p:cNvPr id="24" name="直接连接符 23"/>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502447" y="1626121"/>
            <a:ext cx="3962432" cy="4041680"/>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9"/>
            </p:custDataLst>
          </p:nvPr>
        </p:nvSpPr>
        <p:spPr>
          <a:xfrm>
            <a:off x="4679158" y="1626121"/>
            <a:ext cx="3962432" cy="4041680"/>
          </a:xfrm>
        </p:spPr>
        <p:txBody>
          <a:bodyPr>
            <a:noAutofit/>
          </a:bodyPr>
          <a:lstStyle>
            <a:lvl1pPr>
              <a:defRPr sz="1050" baseline="0">
                <a:solidFill>
                  <a:schemeClr val="tx1">
                    <a:lumMod val="85000"/>
                    <a:lumOff val="15000"/>
                  </a:schemeClr>
                </a:solidFill>
                <a:latin typeface="Arial" panose="020B0604020202020204" pitchFamily="34" charset="0"/>
                <a:ea typeface="微软雅黑" panose="020B0503020204020204" charset="-122"/>
              </a:defRPr>
            </a:lvl1pPr>
            <a:lvl2pPr>
              <a:defRPr sz="1050" baseline="0">
                <a:solidFill>
                  <a:schemeClr val="tx1">
                    <a:lumMod val="85000"/>
                    <a:lumOff val="15000"/>
                  </a:schemeClr>
                </a:solidFill>
                <a:latin typeface="Arial" panose="020B0604020202020204" pitchFamily="34" charset="0"/>
                <a:ea typeface="微软雅黑" panose="020B0503020204020204" charset="-122"/>
              </a:defRPr>
            </a:lvl2pPr>
            <a:lvl3pPr>
              <a:defRPr sz="1050" baseline="0">
                <a:solidFill>
                  <a:schemeClr val="tx1">
                    <a:lumMod val="85000"/>
                    <a:lumOff val="15000"/>
                  </a:schemeClr>
                </a:solidFill>
                <a:latin typeface="Arial" panose="020B0604020202020204" pitchFamily="34" charset="0"/>
                <a:ea typeface="微软雅黑" panose="020B0503020204020204" charset="-122"/>
              </a:defRPr>
            </a:lvl3pPr>
            <a:lvl4pPr>
              <a:defRPr sz="1050" baseline="0">
                <a:solidFill>
                  <a:schemeClr val="tx1">
                    <a:lumMod val="85000"/>
                    <a:lumOff val="15000"/>
                  </a:schemeClr>
                </a:solidFill>
                <a:latin typeface="Arial" panose="020B0604020202020204" pitchFamily="34" charset="0"/>
                <a:ea typeface="微软雅黑" panose="020B0503020204020204" charset="-122"/>
              </a:defRPr>
            </a:lvl4pPr>
            <a:lvl5pPr>
              <a:defRPr sz="10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a:xfrm>
            <a:off x="2592000" y="6349833"/>
            <a:ext cx="3960000" cy="316800"/>
          </a:xfrm>
        </p:spPr>
        <p:txBody>
          <a:bodyPr/>
          <a:lstStyle/>
          <a:p>
            <a:endParaRPr lang="zh-CN" altLang="en-US"/>
          </a:p>
        </p:txBody>
      </p:sp>
      <p:sp>
        <p:nvSpPr>
          <p:cNvPr id="7" name="灯片编号占位符 6"/>
          <p:cNvSpPr>
            <a:spLocks noGrp="1"/>
          </p:cNvSpPr>
          <p:nvPr>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23" name="组合 22"/>
          <p:cNvGrpSpPr/>
          <p:nvPr userDrawn="1">
            <p:custDataLst>
              <p:tags r:id="rId2"/>
            </p:custDataLst>
          </p:nvPr>
        </p:nvGrpSpPr>
        <p:grpSpPr>
          <a:xfrm>
            <a:off x="118214" y="443230"/>
            <a:ext cx="8755856" cy="6414770"/>
            <a:chOff x="157618" y="443230"/>
            <a:chExt cx="11674475" cy="6414770"/>
          </a:xfrm>
        </p:grpSpPr>
        <p:grpSp>
          <p:nvGrpSpPr>
            <p:cNvPr id="24" name="组合 23"/>
            <p:cNvGrpSpPr/>
            <p:nvPr userDrawn="1"/>
          </p:nvGrpSpPr>
          <p:grpSpPr>
            <a:xfrm>
              <a:off x="11310600" y="443230"/>
              <a:ext cx="521493" cy="428627"/>
              <a:chOff x="383382" y="4958557"/>
              <a:chExt cx="521493" cy="428627"/>
            </a:xfrm>
          </p:grpSpPr>
          <p:cxnSp>
            <p:nvCxnSpPr>
              <p:cNvPr id="26" name="直接连接符 25"/>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5" name="任意多边形: 形状 24"/>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502447" y="1000133"/>
            <a:ext cx="3962432" cy="285752"/>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502444" y="2023369"/>
            <a:ext cx="3962400"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4676812" y="1000133"/>
            <a:ext cx="3962432" cy="28575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4676812" y="2023369"/>
            <a:ext cx="3962432"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a:xfrm>
            <a:off x="2592000" y="6349833"/>
            <a:ext cx="3960000" cy="316800"/>
          </a:xfrm>
        </p:spPr>
        <p:txBody>
          <a:bodyPr/>
          <a:lstStyle/>
          <a:p>
            <a:endParaRPr lang="zh-CN" altLang="en-US"/>
          </a:p>
        </p:txBody>
      </p:sp>
      <p:sp>
        <p:nvSpPr>
          <p:cNvPr id="9" name="灯片编号占位符 8"/>
          <p:cNvSpPr>
            <a:spLocks noGrp="1"/>
          </p:cNvSpPr>
          <p:nvPr>
            <p:ph type="sldNum" sz="quarter" idx="12"/>
            <p:custDataLst>
              <p:tags r:id="rId14"/>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20" name="组合 19"/>
          <p:cNvGrpSpPr/>
          <p:nvPr userDrawn="1">
            <p:custDataLst>
              <p:tags r:id="rId2"/>
            </p:custDataLst>
          </p:nvPr>
        </p:nvGrpSpPr>
        <p:grpSpPr>
          <a:xfrm>
            <a:off x="287536" y="0"/>
            <a:ext cx="8145660" cy="6868160"/>
            <a:chOff x="383382" y="0"/>
            <a:chExt cx="10860880" cy="6868160"/>
          </a:xfrm>
        </p:grpSpPr>
        <p:grpSp>
          <p:nvGrpSpPr>
            <p:cNvPr id="21" name="组合 20"/>
            <p:cNvGrpSpPr/>
            <p:nvPr userDrawn="1"/>
          </p:nvGrpSpPr>
          <p:grpSpPr>
            <a:xfrm>
              <a:off x="1074934" y="0"/>
              <a:ext cx="10169328" cy="6868160"/>
              <a:chOff x="1074934" y="0"/>
              <a:chExt cx="10169328" cy="6868160"/>
            </a:xfrm>
          </p:grpSpPr>
          <p:sp>
            <p:nvSpPr>
              <p:cNvPr id="42" name="任意多边形: 形状 41"/>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43" name="任意多边形: 形状 42"/>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44" name="矩形 43"/>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45" name="矩形 44"/>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22" name="组合 21"/>
            <p:cNvGrpSpPr/>
            <p:nvPr userDrawn="1"/>
          </p:nvGrpSpPr>
          <p:grpSpPr>
            <a:xfrm>
              <a:off x="383382" y="4958557"/>
              <a:ext cx="521493" cy="428627"/>
              <a:chOff x="383382" y="4958557"/>
              <a:chExt cx="521493" cy="428627"/>
            </a:xfrm>
          </p:grpSpPr>
          <p:cxnSp>
            <p:nvCxnSpPr>
              <p:cNvPr id="39" name="直接连接符 38"/>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userDrawn="1"/>
          </p:nvGrpSpPr>
          <p:grpSpPr>
            <a:xfrm rot="5400000">
              <a:off x="7319943" y="6431755"/>
              <a:ext cx="423862" cy="428627"/>
              <a:chOff x="383382" y="4958557"/>
              <a:chExt cx="521493" cy="428627"/>
            </a:xfrm>
          </p:grpSpPr>
          <p:cxnSp>
            <p:nvCxnSpPr>
              <p:cNvPr id="36" name="直接连接符 35"/>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userDrawn="1"/>
          </p:nvGrpSpPr>
          <p:grpSpPr>
            <a:xfrm rot="5400000">
              <a:off x="5744084" y="14288"/>
              <a:ext cx="457202" cy="428627"/>
              <a:chOff x="383382" y="4958557"/>
              <a:chExt cx="521493" cy="428627"/>
            </a:xfrm>
          </p:grpSpPr>
          <p:cxnSp>
            <p:nvCxnSpPr>
              <p:cNvPr id="33" name="直接连接符 32"/>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userDrawn="1"/>
          </p:nvGrpSpPr>
          <p:grpSpPr>
            <a:xfrm>
              <a:off x="1844952" y="1028704"/>
              <a:ext cx="8494436" cy="1579353"/>
              <a:chOff x="1844952" y="1028704"/>
              <a:chExt cx="8494436" cy="1579353"/>
            </a:xfrm>
          </p:grpSpPr>
          <p:cxnSp>
            <p:nvCxnSpPr>
              <p:cNvPr id="30" name="直接连接符 29"/>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26" name="组合 25"/>
            <p:cNvGrpSpPr/>
            <p:nvPr userDrawn="1"/>
          </p:nvGrpSpPr>
          <p:grpSpPr>
            <a:xfrm flipV="1">
              <a:off x="1844952" y="4074976"/>
              <a:ext cx="8494436" cy="1975897"/>
              <a:chOff x="1844952" y="1028704"/>
              <a:chExt cx="8494436" cy="1579353"/>
            </a:xfrm>
          </p:grpSpPr>
          <p:cxnSp>
            <p:nvCxnSpPr>
              <p:cNvPr id="27" name="直接连接符 26"/>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title"/>
            <p:custDataLst>
              <p:tags r:id="rId22"/>
            </p:custDataLst>
          </p:nvPr>
        </p:nvSpPr>
        <p:spPr>
          <a:xfrm>
            <a:off x="502411" y="498476"/>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23"/>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25"/>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2592000" y="6349833"/>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userDrawn="1">
            <p:custDataLst>
              <p:tags r:id="rId2"/>
            </p:custDataLst>
          </p:nvPr>
        </p:nvGrpSpPr>
        <p:grpSpPr>
          <a:xfrm>
            <a:off x="118214" y="443230"/>
            <a:ext cx="8755856" cy="6414770"/>
            <a:chOff x="157618" y="443230"/>
            <a:chExt cx="11674475" cy="6414770"/>
          </a:xfrm>
        </p:grpSpPr>
        <p:grpSp>
          <p:nvGrpSpPr>
            <p:cNvPr id="22" name="组合 21"/>
            <p:cNvGrpSpPr/>
            <p:nvPr userDrawn="1"/>
          </p:nvGrpSpPr>
          <p:grpSpPr>
            <a:xfrm>
              <a:off x="11310600" y="443230"/>
              <a:ext cx="521493" cy="428627"/>
              <a:chOff x="383382" y="4958557"/>
              <a:chExt cx="521493" cy="428627"/>
            </a:xfrm>
          </p:grpSpPr>
          <p:cxnSp>
            <p:nvCxnSpPr>
              <p:cNvPr id="24" name="直接连接符 23"/>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47"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502447" y="1626121"/>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9"/>
            </p:custDataLst>
          </p:nvPr>
        </p:nvSpPr>
        <p:spPr>
          <a:xfrm>
            <a:off x="4679194" y="1626121"/>
            <a:ext cx="3962432" cy="4041680"/>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a:xfrm>
            <a:off x="322307" y="6349833"/>
            <a:ext cx="2700000" cy="316800"/>
          </a:xfrm>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a:xfrm>
            <a:off x="2592000" y="6349833"/>
            <a:ext cx="3960000" cy="316800"/>
          </a:xfrm>
        </p:spPr>
        <p:txBody>
          <a:bodyPr/>
          <a:lstStyle/>
          <a:p>
            <a:endParaRPr lang="zh-CN" altLang="en-US" dirty="0"/>
          </a:p>
        </p:txBody>
      </p:sp>
      <p:sp>
        <p:nvSpPr>
          <p:cNvPr id="7" name="灯片编号占位符 6"/>
          <p:cNvSpPr>
            <a:spLocks noGrp="1"/>
          </p:cNvSpPr>
          <p:nvPr>
            <p:ph type="sldNum" sz="quarter" idx="12"/>
            <p:custDataLst>
              <p:tags r:id="rId12"/>
            </p:custDataLst>
          </p:nvPr>
        </p:nvSpPr>
        <p:spPr>
          <a:xfrm>
            <a:off x="6120450" y="6349833"/>
            <a:ext cx="2700000" cy="316800"/>
          </a:xfrm>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33" name="组合 32"/>
          <p:cNvGrpSpPr/>
          <p:nvPr userDrawn="1">
            <p:custDataLst>
              <p:tags r:id="rId2"/>
            </p:custDataLst>
          </p:nvPr>
        </p:nvGrpSpPr>
        <p:grpSpPr>
          <a:xfrm>
            <a:off x="219600" y="304200"/>
            <a:ext cx="8704800" cy="6249600"/>
            <a:chOff x="292800" y="304200"/>
            <a:chExt cx="11606400" cy="6249600"/>
          </a:xfrm>
        </p:grpSpPr>
        <p:sp>
          <p:nvSpPr>
            <p:cNvPr id="34" name="矩形 33"/>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35" name="组合 34"/>
            <p:cNvGrpSpPr/>
            <p:nvPr userDrawn="1"/>
          </p:nvGrpSpPr>
          <p:grpSpPr>
            <a:xfrm>
              <a:off x="11407368" y="450850"/>
              <a:ext cx="379005" cy="311513"/>
              <a:chOff x="383382" y="4958557"/>
              <a:chExt cx="521493" cy="428627"/>
            </a:xfrm>
          </p:grpSpPr>
          <p:cxnSp>
            <p:nvCxnSpPr>
              <p:cNvPr id="37" name="直接连接符 36"/>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36" name="任意多边形: 形状 35"/>
            <p:cNvSpPr/>
            <p:nvPr userDrawn="1">
              <p:custDataLst>
                <p:tags r:id="rId7"/>
              </p:custDataLst>
            </p:nvPr>
          </p:nvSpPr>
          <p:spPr>
            <a:xfrm rot="10800000">
              <a:off x="398278" y="58498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竖排标题 1"/>
          <p:cNvSpPr>
            <a:spLocks noGrp="1"/>
          </p:cNvSpPr>
          <p:nvPr>
            <p:ph type="title" orient="vert"/>
            <p:custDataLst>
              <p:tags r:id="rId8"/>
            </p:custDataLst>
          </p:nvPr>
        </p:nvSpPr>
        <p:spPr>
          <a:xfrm>
            <a:off x="7928351" y="1626121"/>
            <a:ext cx="713238" cy="4041680"/>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502444" y="1626113"/>
            <a:ext cx="7371076" cy="4041680"/>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20" name="组合 19"/>
          <p:cNvGrpSpPr/>
          <p:nvPr userDrawn="1">
            <p:custDataLst>
              <p:tags r:id="rId2"/>
            </p:custDataLst>
          </p:nvPr>
        </p:nvGrpSpPr>
        <p:grpSpPr>
          <a:xfrm>
            <a:off x="219600" y="304200"/>
            <a:ext cx="8704800" cy="6249600"/>
            <a:chOff x="292800" y="304200"/>
            <a:chExt cx="11606400" cy="6249600"/>
          </a:xfrm>
        </p:grpSpPr>
        <p:sp>
          <p:nvSpPr>
            <p:cNvPr id="21" name="矩形 20"/>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22" name="组合 21"/>
            <p:cNvGrpSpPr/>
            <p:nvPr userDrawn="1"/>
          </p:nvGrpSpPr>
          <p:grpSpPr>
            <a:xfrm>
              <a:off x="11407368" y="450850"/>
              <a:ext cx="379005" cy="311513"/>
              <a:chOff x="383382" y="4958557"/>
              <a:chExt cx="521493" cy="428627"/>
            </a:xfrm>
          </p:grpSpPr>
          <p:cxnSp>
            <p:nvCxnSpPr>
              <p:cNvPr id="24" name="直接连接符 2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7"/>
              </p:custDataLst>
            </p:nvPr>
          </p:nvSpPr>
          <p:spPr>
            <a:xfrm rot="10800000">
              <a:off x="398278" y="58498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3" name="日期占位符 2"/>
          <p:cNvSpPr>
            <a:spLocks noGrp="1"/>
          </p:cNvSpPr>
          <p:nvPr>
            <p:ph type="dt" sz="half" idx="10"/>
            <p:custDataLst>
              <p:tags r:id="rId8"/>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502447" y="1626121"/>
            <a:ext cx="8139178" cy="4041680"/>
          </a:xfrm>
        </p:spPr>
        <p:txBody>
          <a:bodyPr/>
          <a:lstStyle>
            <a:lvl1pPr>
              <a:defRPr baseline="0">
                <a:solidFill>
                  <a:schemeClr val="tx1">
                    <a:lumMod val="85000"/>
                    <a:lumOff val="15000"/>
                  </a:schemeClr>
                </a:solidFill>
                <a:latin typeface="Arial" panose="020B0604020202020204" pitchFamily="34" charset="0"/>
              </a:defRPr>
            </a:lvl1pPr>
            <a:lvl2pPr>
              <a:defRPr baseline="0">
                <a:solidFill>
                  <a:schemeClr val="tx1">
                    <a:lumMod val="85000"/>
                    <a:lumOff val="15000"/>
                  </a:schemeClr>
                </a:solidFill>
                <a:latin typeface="Arial" panose="020B0604020202020204" pitchFamily="34" charset="0"/>
              </a:defRPr>
            </a:lvl2pPr>
            <a:lvl3pPr>
              <a:defRPr baseline="0">
                <a:solidFill>
                  <a:schemeClr val="tx1">
                    <a:lumMod val="85000"/>
                    <a:lumOff val="15000"/>
                  </a:schemeClr>
                </a:solidFill>
                <a:latin typeface="Arial" panose="020B0604020202020204" pitchFamily="34" charset="0"/>
              </a:defRPr>
            </a:lvl3pPr>
            <a:lvl4pPr>
              <a:defRPr baseline="0">
                <a:solidFill>
                  <a:schemeClr val="tx1">
                    <a:lumMod val="85000"/>
                    <a:lumOff val="15000"/>
                  </a:schemeClr>
                </a:solidFill>
                <a:latin typeface="Arial" panose="020B0604020202020204" pitchFamily="34" charset="0"/>
              </a:defRPr>
            </a:lvl4pPr>
            <a:lvl5pPr>
              <a:defRPr baseline="0">
                <a:solidFill>
                  <a:schemeClr val="tx1">
                    <a:lumMod val="85000"/>
                    <a:lumOff val="1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cxnSp>
        <p:nvCxnSpPr>
          <p:cNvPr id="36" name="直接连接符 35"/>
          <p:cNvCxnSpPr/>
          <p:nvPr userDrawn="1">
            <p:custDataLst>
              <p:tags r:id="rId2"/>
            </p:custDataLst>
          </p:nvPr>
        </p:nvCxnSpPr>
        <p:spPr>
          <a:xfrm>
            <a:off x="4153900" y="4074977"/>
            <a:ext cx="836201"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custDataLst>
              <p:tags r:id="rId3"/>
            </p:custDataLst>
          </p:nvPr>
        </p:nvGrpSpPr>
        <p:grpSpPr>
          <a:xfrm>
            <a:off x="287536" y="0"/>
            <a:ext cx="8145660" cy="6868160"/>
            <a:chOff x="383382" y="0"/>
            <a:chExt cx="10860880" cy="6868160"/>
          </a:xfrm>
        </p:grpSpPr>
        <p:grpSp>
          <p:nvGrpSpPr>
            <p:cNvPr id="11" name="组合 10"/>
            <p:cNvGrpSpPr/>
            <p:nvPr userDrawn="1"/>
          </p:nvGrpSpPr>
          <p:grpSpPr>
            <a:xfrm>
              <a:off x="1074934" y="0"/>
              <a:ext cx="10169328" cy="6868160"/>
              <a:chOff x="1074934" y="0"/>
              <a:chExt cx="10169328" cy="6868160"/>
            </a:xfrm>
          </p:grpSpPr>
          <p:sp>
            <p:nvSpPr>
              <p:cNvPr id="32" name="任意多边形: 形状 31"/>
              <p:cNvSpPr/>
              <p:nvPr userDrawn="1">
                <p:custDataLst>
                  <p:tags r:id="rId4"/>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3" name="任意多边形: 形状 32"/>
              <p:cNvSpPr/>
              <p:nvPr userDrawn="1">
                <p:custDataLst>
                  <p:tags r:id="rId5"/>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34" name="矩形 33"/>
              <p:cNvSpPr/>
              <p:nvPr userDrawn="1">
                <p:custDataLst>
                  <p:tags r:id="rId6"/>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5" name="矩形 34"/>
              <p:cNvSpPr/>
              <p:nvPr userDrawn="1">
                <p:custDataLst>
                  <p:tags r:id="rId7"/>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12" name="组合 11"/>
            <p:cNvGrpSpPr/>
            <p:nvPr userDrawn="1"/>
          </p:nvGrpSpPr>
          <p:grpSpPr>
            <a:xfrm>
              <a:off x="383382" y="4958557"/>
              <a:ext cx="521493" cy="428627"/>
              <a:chOff x="383382" y="4958557"/>
              <a:chExt cx="521493" cy="428627"/>
            </a:xfrm>
          </p:grpSpPr>
          <p:cxnSp>
            <p:nvCxnSpPr>
              <p:cNvPr id="29" name="直接连接符 28"/>
              <p:cNvCxnSpPr/>
              <p:nvPr userDrawn="1">
                <p:custDataLst>
                  <p:tags r:id="rId8"/>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9"/>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0"/>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userDrawn="1"/>
          </p:nvGrpSpPr>
          <p:grpSpPr>
            <a:xfrm rot="5400000">
              <a:off x="7319943" y="6431755"/>
              <a:ext cx="423862" cy="428627"/>
              <a:chOff x="383382" y="4958557"/>
              <a:chExt cx="521493" cy="428627"/>
            </a:xfrm>
          </p:grpSpPr>
          <p:cxnSp>
            <p:nvCxnSpPr>
              <p:cNvPr id="26" name="直接连接符 25"/>
              <p:cNvCxnSpPr/>
              <p:nvPr userDrawn="1">
                <p:custDataLst>
                  <p:tags r:id="rId11"/>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2"/>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13"/>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userDrawn="1"/>
          </p:nvGrpSpPr>
          <p:grpSpPr>
            <a:xfrm rot="5400000">
              <a:off x="5744084" y="14288"/>
              <a:ext cx="457202" cy="428627"/>
              <a:chOff x="383382" y="4958557"/>
              <a:chExt cx="521493" cy="428627"/>
            </a:xfrm>
          </p:grpSpPr>
          <p:cxnSp>
            <p:nvCxnSpPr>
              <p:cNvPr id="23" name="直接连接符 22"/>
              <p:cNvCxnSpPr/>
              <p:nvPr userDrawn="1">
                <p:custDataLst>
                  <p:tags r:id="rId1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custDataLst>
                  <p:tags r:id="rId1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1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userDrawn="1"/>
          </p:nvGrpSpPr>
          <p:grpSpPr>
            <a:xfrm>
              <a:off x="1844952" y="1028704"/>
              <a:ext cx="8494436" cy="1579353"/>
              <a:chOff x="1844952" y="1028704"/>
              <a:chExt cx="8494436" cy="1579353"/>
            </a:xfrm>
          </p:grpSpPr>
          <p:cxnSp>
            <p:nvCxnSpPr>
              <p:cNvPr id="20" name="直接连接符 19"/>
              <p:cNvCxnSpPr/>
              <p:nvPr userDrawn="1">
                <p:custDataLst>
                  <p:tags r:id="rId17"/>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18"/>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custDataLst>
                  <p:tags r:id="rId19"/>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userDrawn="1"/>
          </p:nvGrpSpPr>
          <p:grpSpPr>
            <a:xfrm flipV="1">
              <a:off x="1844952" y="4074976"/>
              <a:ext cx="8494436" cy="1975897"/>
              <a:chOff x="1844952" y="1028704"/>
              <a:chExt cx="8494436" cy="1579353"/>
            </a:xfrm>
          </p:grpSpPr>
          <p:cxnSp>
            <p:nvCxnSpPr>
              <p:cNvPr id="17" name="直接连接符 16"/>
              <p:cNvCxnSpPr/>
              <p:nvPr userDrawn="1">
                <p:custDataLst>
                  <p:tags r:id="rId20"/>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custDataLst>
                  <p:tags r:id="rId21"/>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custDataLst>
                  <p:tags r:id="rId22"/>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3" name="日期占位符 2"/>
          <p:cNvSpPr>
            <a:spLocks noGrp="1"/>
          </p:cNvSpPr>
          <p:nvPr>
            <p:ph type="dt" sz="half" idx="10"/>
            <p:custDataLst>
              <p:tags r:id="rId23"/>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25"/>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6"/>
            </p:custDataLst>
          </p:nvPr>
        </p:nvSpPr>
        <p:spPr>
          <a:xfrm>
            <a:off x="2111680" y="3069934"/>
            <a:ext cx="4920615" cy="761048"/>
          </a:xfrm>
        </p:spPr>
        <p:txBody>
          <a:bodyPr vert="horz" lIns="90170" tIns="46990" rIns="90170" bIns="46990" rtlCol="0" anchor="b" anchorCtr="0">
            <a:normAutofit/>
          </a:bodyPr>
          <a:lstStyle>
            <a:lvl1pPr marL="0" marR="0" algn="ctr" defTabSz="914400" rtl="0" eaLnBrk="1" fontAlgn="auto" latinLnBrk="0" hangingPunct="1">
              <a:lnSpc>
                <a:spcPct val="100000"/>
              </a:lnSpc>
              <a:buNone/>
              <a:defRPr kumimoji="0" lang="zh-CN" altLang="en-US" sz="405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单击此处编辑标题</a:t>
            </a:r>
            <a:endParaRPr dirty="0">
              <a:sym typeface="+mn-ea"/>
            </a:endParaRPr>
          </a:p>
        </p:txBody>
      </p:sp>
      <p:sp>
        <p:nvSpPr>
          <p:cNvPr id="9" name="文本占位符 8"/>
          <p:cNvSpPr>
            <a:spLocks noGrp="1"/>
          </p:cNvSpPr>
          <p:nvPr>
            <p:ph type="body" sz="quarter" idx="13"/>
            <p:custDataLst>
              <p:tags r:id="rId27"/>
            </p:custDataLst>
          </p:nvPr>
        </p:nvSpPr>
        <p:spPr>
          <a:xfrm>
            <a:off x="2111680" y="4333397"/>
            <a:ext cx="4920615" cy="602623"/>
          </a:xfrm>
        </p:spPr>
        <p:txBody>
          <a:bodyPr lIns="90170" tIns="46990" rIns="90170" bIns="46990">
            <a:normAutofit/>
          </a:bodyPr>
          <a:lstStyle>
            <a:lvl1pPr marL="0" indent="0" algn="ctr">
              <a:buNone/>
              <a:defRPr sz="1500" baseline="0">
                <a:solidFill>
                  <a:schemeClr val="tx1">
                    <a:lumMod val="85000"/>
                    <a:lumOff val="15000"/>
                  </a:schemeClr>
                </a:solidFill>
                <a:latin typeface="Arial" panose="020B0604020202020204" pitchFamily="34" charset="0"/>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rot="0">
            <a:off x="8482965" y="496808"/>
            <a:ext cx="391001" cy="321469"/>
            <a:chOff x="383382" y="4958557"/>
            <a:chExt cx="521493" cy="428627"/>
          </a:xfrm>
        </p:grpSpPr>
        <p:cxnSp>
          <p:nvCxnSpPr>
            <p:cNvPr id="15" name="直接连接符 14"/>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8" name="任意多边形: 形状 17"/>
          <p:cNvSpPr/>
          <p:nvPr userDrawn="1">
            <p:custDataLst>
              <p:tags r:id="rId6"/>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p:ph type="title"/>
            <p:custDataLst>
              <p:tags r:id="rId7"/>
            </p:custDataLst>
          </p:nvPr>
        </p:nvSpPr>
        <p:spPr>
          <a:xfrm>
            <a:off x="502411" y="498476"/>
            <a:ext cx="8139178" cy="33147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551" y="304165"/>
            <a:ext cx="8704898"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22" name="组合 21"/>
          <p:cNvGrpSpPr/>
          <p:nvPr userDrawn="1">
            <p:custDataLst>
              <p:tags r:id="rId3"/>
            </p:custDataLst>
          </p:nvPr>
        </p:nvGrpSpPr>
        <p:grpSpPr>
          <a:xfrm rot="0">
            <a:off x="8555355" y="489823"/>
            <a:ext cx="284321" cy="233839"/>
            <a:chOff x="383382" y="4958557"/>
            <a:chExt cx="521493" cy="428627"/>
          </a:xfrm>
        </p:grpSpPr>
        <p:cxnSp>
          <p:nvCxnSpPr>
            <p:cNvPr id="24" name="直接连接符 2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7"/>
            </p:custDataLst>
          </p:nvPr>
        </p:nvSpPr>
        <p:spPr>
          <a:xfrm rot="10800000">
            <a:off x="298609" y="5937647"/>
            <a:ext cx="1082993" cy="528161"/>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hasCustomPrompt="1"/>
            <p:custDataLst>
              <p:tags r:id="rId8"/>
            </p:custDataLst>
          </p:nvPr>
        </p:nvSpPr>
        <p:spPr>
          <a:xfrm>
            <a:off x="961200" y="1339650"/>
            <a:ext cx="7219800" cy="542700"/>
          </a:xfrm>
        </p:spPr>
        <p:txBody>
          <a:bodyPr anchor="ctr">
            <a:normAutofit/>
          </a:bodyPr>
          <a:lstStyle>
            <a:lvl1pPr>
              <a:defRPr sz="24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p:custDataLst>
              <p:tags r:id="rId9"/>
            </p:custDataLst>
          </p:nvPr>
        </p:nvSpPr>
        <p:spPr>
          <a:xfrm>
            <a:off x="960835" y="2594250"/>
            <a:ext cx="7219950" cy="2583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userDrawn="1">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361759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sym typeface="+mn-ea"/>
            </a:endParaRPr>
          </a:p>
        </p:txBody>
      </p:sp>
      <p:grpSp>
        <p:nvGrpSpPr>
          <p:cNvPr id="24" name="组合 23"/>
          <p:cNvGrpSpPr/>
          <p:nvPr userDrawn="1">
            <p:custDataLst>
              <p:tags r:id="rId3"/>
            </p:custDataLst>
          </p:nvPr>
        </p:nvGrpSpPr>
        <p:grpSpPr>
          <a:xfrm rot="0">
            <a:off x="8482965" y="496808"/>
            <a:ext cx="391001" cy="321469"/>
            <a:chOff x="383382" y="4958557"/>
            <a:chExt cx="521493" cy="428627"/>
          </a:xfrm>
        </p:grpSpPr>
        <p:cxnSp>
          <p:nvCxnSpPr>
            <p:cNvPr id="26" name="直接连接符 25"/>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5" name="任意多边形: 形状 24"/>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hasCustomPrompt="1"/>
            <p:custDataLst>
              <p:tags r:id="rId8"/>
            </p:custDataLst>
          </p:nvPr>
        </p:nvSpPr>
        <p:spPr>
          <a:xfrm>
            <a:off x="437400" y="880650"/>
            <a:ext cx="2970000" cy="661500"/>
          </a:xfrm>
        </p:spPr>
        <p:txBody>
          <a:bodyPr anchor="ctr">
            <a:normAutofit/>
          </a:bodyPr>
          <a:lstStyle>
            <a:lvl1pPr>
              <a:defRPr sz="27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2"/>
            </p:custDataLst>
          </p:nvPr>
        </p:nvSpPr>
        <p:spPr>
          <a:xfrm>
            <a:off x="440100" y="2275650"/>
            <a:ext cx="2967300" cy="3069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userDrawn="1">
            <p:ph sz="quarter" idx="14"/>
            <p:custDataLst>
              <p:tags r:id="rId13"/>
            </p:custDataLst>
          </p:nvPr>
        </p:nvSpPr>
        <p:spPr>
          <a:xfrm>
            <a:off x="3825900" y="1405930"/>
            <a:ext cx="4860000" cy="381595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9144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2" name="组合 11"/>
          <p:cNvGrpSpPr/>
          <p:nvPr userDrawn="1">
            <p:custDataLst>
              <p:tags r:id="rId3"/>
            </p:custDataLst>
          </p:nvPr>
        </p:nvGrpSpPr>
        <p:grpSpPr>
          <a:xfrm rot="0">
            <a:off x="8482965" y="496808"/>
            <a:ext cx="391001" cy="321469"/>
            <a:chOff x="383382" y="4958557"/>
            <a:chExt cx="521493" cy="428627"/>
          </a:xfrm>
        </p:grpSpPr>
        <p:cxnSp>
          <p:nvCxnSpPr>
            <p:cNvPr id="14" name="直接连接符 1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3" name="任意多边形: 形状 12"/>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2" name="标题 1"/>
          <p:cNvSpPr>
            <a:spLocks noGrp="1"/>
          </p:cNvSpPr>
          <p:nvPr>
            <p:ph type="title"/>
            <p:custDataLst>
              <p:tags r:id="rId8"/>
            </p:custDataLst>
          </p:nvPr>
        </p:nvSpPr>
        <p:spPr>
          <a:xfrm>
            <a:off x="459000" y="859500"/>
            <a:ext cx="8232300" cy="469800"/>
          </a:xfrm>
        </p:spPr>
        <p:txBody>
          <a:bodyPr anchor="ctr">
            <a:normAutofit/>
          </a:bodyPr>
          <a:lstStyle>
            <a:lvl1pPr algn="ctr">
              <a:defRPr sz="27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459000" y="1763100"/>
            <a:ext cx="8231981" cy="621000"/>
          </a:xfrm>
        </p:spPr>
        <p:txBody>
          <a:bodyPr>
            <a:normAutofit/>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459581" y="3236850"/>
            <a:ext cx="8224200" cy="25731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9144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30" name="组合 29"/>
          <p:cNvGrpSpPr/>
          <p:nvPr userDrawn="1">
            <p:custDataLst>
              <p:tags r:id="rId3"/>
            </p:custDataLst>
          </p:nvPr>
        </p:nvGrpSpPr>
        <p:grpSpPr>
          <a:xfrm rot="0">
            <a:off x="8482965" y="496808"/>
            <a:ext cx="391001" cy="321469"/>
            <a:chOff x="383382" y="4958557"/>
            <a:chExt cx="521493" cy="428627"/>
          </a:xfrm>
        </p:grpSpPr>
        <p:cxnSp>
          <p:nvCxnSpPr>
            <p:cNvPr id="32" name="直接连接符 31"/>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31" name="任意多边形: 形状 30"/>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p:custDataLst>
              <p:tags r:id="rId8"/>
            </p:custDataLst>
          </p:nvPr>
        </p:nvSpPr>
        <p:spPr>
          <a:xfrm>
            <a:off x="453600" y="740250"/>
            <a:ext cx="8232300" cy="423900"/>
          </a:xfrm>
        </p:spPr>
        <p:txBody>
          <a:bodyPr anchor="ctr">
            <a:normAutofit/>
          </a:bodyPr>
          <a:lstStyle>
            <a:lvl1pPr algn="ctr">
              <a:defRPr sz="24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2"/>
            </p:custDataLst>
          </p:nvPr>
        </p:nvSpPr>
        <p:spPr>
          <a:xfrm>
            <a:off x="453628" y="2082600"/>
            <a:ext cx="8243100" cy="24084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userDrawn="1">
            <p:ph type="body" sz="quarter" idx="14"/>
            <p:custDataLst>
              <p:tags r:id="rId13"/>
            </p:custDataLst>
          </p:nvPr>
        </p:nvSpPr>
        <p:spPr>
          <a:xfrm>
            <a:off x="445500" y="5306850"/>
            <a:ext cx="8251200" cy="7587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sp>
        <p:nvSpPr>
          <p:cNvPr id="2" name="标题 1"/>
          <p:cNvSpPr>
            <a:spLocks noGrp="1"/>
          </p:cNvSpPr>
          <p:nvPr userDrawn="1">
            <p:ph type="title"/>
            <p:custDataLst>
              <p:tags r:id="rId3"/>
            </p:custDataLst>
          </p:nvPr>
        </p:nvSpPr>
        <p:spPr>
          <a:xfrm>
            <a:off x="434700" y="292846"/>
            <a:ext cx="8278200" cy="33147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6"/>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434700" y="2025000"/>
            <a:ext cx="4006800" cy="21708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userDrawn="1">
            <p:ph sz="quarter" idx="14"/>
            <p:custDataLst>
              <p:tags r:id="rId8"/>
            </p:custDataLst>
          </p:nvPr>
        </p:nvSpPr>
        <p:spPr>
          <a:xfrm>
            <a:off x="4681800" y="2025000"/>
            <a:ext cx="4025700" cy="21708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userDrawn="1">
            <p:ph type="body" sz="quarter" idx="15"/>
            <p:custDataLst>
              <p:tags r:id="rId9"/>
            </p:custDataLst>
          </p:nvPr>
        </p:nvSpPr>
        <p:spPr>
          <a:xfrm>
            <a:off x="429300" y="4914450"/>
            <a:ext cx="4006800" cy="585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userDrawn="1">
            <p:ph type="body" sz="quarter" idx="16"/>
            <p:custDataLst>
              <p:tags r:id="rId10"/>
            </p:custDataLst>
          </p:nvPr>
        </p:nvSpPr>
        <p:spPr>
          <a:xfrm>
            <a:off x="4689900" y="4910850"/>
            <a:ext cx="4025700" cy="585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grpSp>
        <p:nvGrpSpPr>
          <p:cNvPr id="23" name="组合 22"/>
          <p:cNvGrpSpPr/>
          <p:nvPr userDrawn="1">
            <p:custDataLst>
              <p:tags r:id="rId11"/>
            </p:custDataLst>
          </p:nvPr>
        </p:nvGrpSpPr>
        <p:grpSpPr>
          <a:xfrm rot="0">
            <a:off x="8482965" y="496808"/>
            <a:ext cx="391001" cy="321469"/>
            <a:chOff x="383382" y="4958557"/>
            <a:chExt cx="521493" cy="428627"/>
          </a:xfrm>
        </p:grpSpPr>
        <p:cxnSp>
          <p:nvCxnSpPr>
            <p:cNvPr id="25" name="直接连接符 24"/>
            <p:cNvCxnSpPr/>
            <p:nvPr userDrawn="1">
              <p:custDataLst>
                <p:tags r:id="rId12"/>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13"/>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4"/>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4" name="任意多边形: 形状 23"/>
          <p:cNvSpPr/>
          <p:nvPr userDrawn="1">
            <p:custDataLst>
              <p:tags r:id="rId15"/>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63" name="任意多边形: 形状 62"/>
          <p:cNvSpPr/>
          <p:nvPr userDrawn="1">
            <p:custDataLst>
              <p:tags r:id="rId2"/>
            </p:custDataLst>
          </p:nvPr>
        </p:nvSpPr>
        <p:spPr>
          <a:xfrm>
            <a:off x="4853940" y="0"/>
            <a:ext cx="3373755" cy="219265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64" name="任意多边形: 形状 63"/>
          <p:cNvSpPr/>
          <p:nvPr userDrawn="1">
            <p:custDataLst>
              <p:tags r:id="rId3"/>
            </p:custDataLst>
          </p:nvPr>
        </p:nvSpPr>
        <p:spPr>
          <a:xfrm>
            <a:off x="1099185" y="5164455"/>
            <a:ext cx="2669381" cy="1693545"/>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10" name="矩形 9"/>
          <p:cNvSpPr/>
          <p:nvPr userDrawn="1">
            <p:custDataLst>
              <p:tags r:id="rId4"/>
            </p:custDataLst>
          </p:nvPr>
        </p:nvSpPr>
        <p:spPr>
          <a:xfrm>
            <a:off x="0" y="1576668"/>
            <a:ext cx="9144000" cy="370466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sp>
        <p:nvSpPr>
          <p:cNvPr id="2" name="标题 1"/>
          <p:cNvSpPr>
            <a:spLocks noGrp="1"/>
          </p:cNvSpPr>
          <p:nvPr userDrawn="1">
            <p:ph type="title" hasCustomPrompt="1"/>
            <p:custDataLst>
              <p:tags r:id="rId5"/>
            </p:custDataLst>
          </p:nvPr>
        </p:nvSpPr>
        <p:spPr>
          <a:xfrm>
            <a:off x="1142100" y="1637550"/>
            <a:ext cx="6858000" cy="1790100"/>
          </a:xfrm>
        </p:spPr>
        <p:txBody>
          <a:bodyPr anchor="b">
            <a:normAutofit/>
          </a:bodyPr>
          <a:lstStyle>
            <a:lvl1pPr algn="ctr">
              <a:defRPr sz="45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6"/>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8"/>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9"/>
            </p:custDataLst>
          </p:nvPr>
        </p:nvSpPr>
        <p:spPr>
          <a:xfrm>
            <a:off x="1141810" y="4069800"/>
            <a:ext cx="6858000" cy="1242000"/>
          </a:xfrm>
        </p:spPr>
        <p:txBody>
          <a:bodyPr>
            <a:normAutofit/>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257.xml"/><Relationship Id="rId23" Type="http://schemas.openxmlformats.org/officeDocument/2006/relationships/tags" Target="../tags/tag256.xml"/><Relationship Id="rId22" Type="http://schemas.openxmlformats.org/officeDocument/2006/relationships/tags" Target="../tags/tag255.xml"/><Relationship Id="rId21" Type="http://schemas.openxmlformats.org/officeDocument/2006/relationships/tags" Target="../tags/tag254.xml"/><Relationship Id="rId20" Type="http://schemas.openxmlformats.org/officeDocument/2006/relationships/tags" Target="../tags/tag253.xml"/><Relationship Id="rId2" Type="http://schemas.openxmlformats.org/officeDocument/2006/relationships/slideLayout" Target="../slideLayouts/slideLayout13.xml"/><Relationship Id="rId19" Type="http://schemas.openxmlformats.org/officeDocument/2006/relationships/tags" Target="../tags/tag252.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1631"/>
            <a:ext cx="8139178" cy="404168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5619625"/>
            <a:ext cx="2025000" cy="237600"/>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5619625"/>
            <a:ext cx="2970000" cy="237600"/>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5619625"/>
            <a:ext cx="2025000" cy="237600"/>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fontAlgn="auto" latinLnBrk="0" hangingPunct="1">
        <a:lnSpc>
          <a:spcPct val="100000"/>
        </a:lnSpc>
        <a:spcBef>
          <a:spcPct val="0"/>
        </a:spcBef>
        <a:buNone/>
        <a:defRPr sz="1800" b="1" u="none" strike="noStrike" kern="1200" cap="none" spc="200" normalizeH="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59.xml"/><Relationship Id="rId1" Type="http://schemas.openxmlformats.org/officeDocument/2006/relationships/tags" Target="../tags/tag25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7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0.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6.xml"/><Relationship Id="rId1" Type="http://schemas.openxmlformats.org/officeDocument/2006/relationships/tags" Target="../tags/tag26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9.xml"/><Relationship Id="rId1" Type="http://schemas.openxmlformats.org/officeDocument/2006/relationships/tags" Target="../tags/tag26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custDataLst>
              <p:tags r:id="rId1"/>
            </p:custDataLst>
          </p:nvPr>
        </p:nvSpPr>
        <p:spPr>
          <a:xfrm>
            <a:off x="1259205" y="476885"/>
            <a:ext cx="6317615" cy="3796030"/>
          </a:xfrm>
        </p:spPr>
        <p:txBody>
          <a:bodyPr/>
          <a:p>
            <a:pPr marL="0" indent="0" algn="ctr">
              <a:lnSpc>
                <a:spcPct val="100000"/>
              </a:lnSpc>
              <a:spcBef>
                <a:spcPts val="0"/>
              </a:spcBef>
              <a:spcAft>
                <a:spcPts val="0"/>
              </a:spcAft>
              <a:buSzPct val="100000"/>
              <a:buNone/>
            </a:pPr>
            <a:r>
              <a:rPr sz="3600" baseline="0">
                <a:solidFill>
                  <a:schemeClr val="accent1">
                    <a:lumMod val="50000"/>
                  </a:schemeClr>
                </a:solidFill>
                <a:ea typeface="微软雅黑" panose="020B0503020204020204" charset="-122"/>
              </a:rPr>
              <a:t>微山县教育和体育局</a:t>
            </a:r>
            <a:br>
              <a:rPr sz="3600" baseline="0">
                <a:solidFill>
                  <a:schemeClr val="accent1">
                    <a:lumMod val="50000"/>
                  </a:schemeClr>
                </a:solidFill>
                <a:ea typeface="微软雅黑" panose="020B0503020204020204" charset="-122"/>
              </a:rPr>
            </a:br>
            <a:br>
              <a:rPr sz="3600" baseline="0">
                <a:solidFill>
                  <a:schemeClr val="accent1">
                    <a:lumMod val="50000"/>
                  </a:schemeClr>
                </a:solidFill>
                <a:ea typeface="微软雅黑" panose="020B0503020204020204" charset="-122"/>
              </a:rPr>
            </a:br>
            <a:r>
              <a:rPr sz="3600" baseline="0">
                <a:solidFill>
                  <a:schemeClr val="accent1">
                    <a:lumMod val="50000"/>
                  </a:schemeClr>
                </a:solidFill>
                <a:ea typeface="微软雅黑" panose="020B0503020204020204" charset="-122"/>
              </a:rPr>
              <a:t>2023年政府信息公开工作年度报告</a:t>
            </a:r>
            <a:endParaRPr sz="3600" baseline="0">
              <a:solidFill>
                <a:schemeClr val="accent1">
                  <a:lumMod val="50000"/>
                </a:schemeClr>
              </a:solidFill>
              <a:ea typeface="微软雅黑" panose="020B0503020204020204"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olidFill>
                  <a:schemeClr val="accent6">
                    <a:lumMod val="50000"/>
                  </a:schemeClr>
                </a:solidFill>
                <a:sym typeface="+mn-ea"/>
              </a:rPr>
              <a:t>六、其他需要报告的事项</a:t>
            </a:r>
            <a:endParaRPr>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(一)依据《政府信息公开信息处理费管理办法》收取信息处理费的情况需在此专门报告；本年度我局信息处理费收取金额为0。</a:t>
            </a:r>
            <a:endParaRPr lang="zh-CN" altLang="en-US" sz="1600"/>
          </a:p>
          <a:p>
            <a:pPr marL="0" indent="0">
              <a:buNone/>
            </a:pPr>
            <a:r>
              <a:rPr lang="zh-CN" altLang="en-US" sz="1600"/>
              <a:t>(二)本行政机关本年度无落实上级年度政务公开工作要点情况。</a:t>
            </a:r>
            <a:endParaRPr lang="zh-CN" altLang="en-US" sz="1600"/>
          </a:p>
          <a:p>
            <a:pPr marL="0" indent="0">
              <a:buNone/>
            </a:pPr>
            <a:r>
              <a:rPr lang="zh-CN" altLang="en-US" sz="1600"/>
              <a:t>(三)本行政机关人大代表建议和政协提案办理结果公开情况：</a:t>
            </a:r>
            <a:endParaRPr lang="zh-CN" altLang="en-US" sz="1600"/>
          </a:p>
          <a:p>
            <a:pPr marL="0" indent="444500" algn="l" fontAlgn="base">
              <a:lnSpc>
                <a:spcPct val="100000"/>
              </a:lnSpc>
              <a:buClrTx/>
              <a:buSzTx/>
              <a:buFontTx/>
              <a:buNone/>
              <a:extLst>
                <a:ext uri="{35155182-B16C-46BC-9424-99874614C6A1}">
                  <wpsdc:indentchars xmlns:wpsdc="http://www.wps.cn/officeDocument/2017/drawingmlCustomData" val="200" checksum="909944644"/>
                </a:ext>
              </a:extLst>
            </a:pPr>
            <a:r>
              <a:rPr lang="zh-CN" altLang="en-US" sz="1600"/>
              <a:t>2023年微山县教育和体育局共收到人大建议10条，政协提案26条，内容涉及农村及湖区教育优质均衡发展、办学质量改善提升、中小学生心里健康和全面发展等。建议、提案均在规定期限内办复完毕，办复率100%，满意率100%。</a:t>
            </a:r>
            <a:endParaRPr lang="zh-CN" altLang="en-US" sz="1600"/>
          </a:p>
          <a:p>
            <a:pPr marL="0" indent="0">
              <a:buNone/>
            </a:pPr>
            <a:r>
              <a:rPr lang="zh-CN" altLang="en-US" sz="1600"/>
              <a:t>(四)本行政机关本年度无政务公开工作创新。</a:t>
            </a:r>
            <a:endParaRPr lang="zh-CN" altLang="en-US" sz="1600"/>
          </a:p>
          <a:p>
            <a:pPr marL="0" indent="0">
              <a:buNone/>
            </a:pPr>
            <a:r>
              <a:rPr lang="zh-CN" altLang="en-US" sz="1600"/>
              <a:t>(五)本行政机关政府信息公开工作年度报告数据统计无需要说明的事项。</a:t>
            </a:r>
            <a:endParaRPr lang="zh-CN" altLang="en-US" sz="1600"/>
          </a:p>
          <a:p>
            <a:pPr marL="0" indent="0">
              <a:buNone/>
            </a:pPr>
            <a:r>
              <a:rPr lang="zh-CN" altLang="en-US" sz="1600"/>
              <a:t>(六)本行政机关无认为需要报告的其他事项。</a:t>
            </a:r>
            <a:endParaRPr lang="zh-CN" altLang="en-US" sz="1600"/>
          </a:p>
          <a:p>
            <a:pPr marL="0" indent="0">
              <a:buNone/>
            </a:pPr>
            <a:r>
              <a:rPr lang="zh-CN" altLang="en-US" sz="1600"/>
              <a:t>(七)无其他有关文件专门要求通过政府信息公开工作年度报告予以报告的事项。</a:t>
            </a:r>
            <a:endParaRPr lang="zh-CN" altLang="en-US" sz="160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sz="1400"/>
              <a:t>本报告由微山县教育和体育局按照《中华人民共和国政府信息公开条例》（以下简称《条例》）和《中华人民共和国政府信息公开工作年度报告格式》（国办公开办函〔2021〕30号）要求编制。</a:t>
            </a:r>
            <a:endParaRPr lang="zh-CN" altLang="en-US" sz="1400"/>
          </a:p>
          <a:p>
            <a:r>
              <a:rPr lang="zh-CN" altLang="en-US" sz="1400"/>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1400"/>
          </a:p>
          <a:p>
            <a:r>
              <a:rPr lang="zh-CN" altLang="en-US" sz="1400"/>
              <a:t>本报告所列数据的统计期限自2023年1月1日起至2023年12月31日止。本报告电子版可在微山县政府门户网站（http://www.weishan.gov.cn/）查阅或下载。如对报告有疑问，请与微山县教育和体育局联系（地址：微山县微山湖大道档案馆三楼，联系电话：0537-8221431）</a:t>
            </a:r>
            <a:endParaRPr lang="zh-CN" altLang="en-US" sz="1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876" y="76517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（一）主动公开情况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2023年度，县教体局政府信息公开数量为151条，其中通过网站政务公开栏目主动公开各类政府信息66条，微信公众号发布动态信息85条；工作动态信息53条，通知公告信息13条。</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p:txBody>
      </p:sp>
      <p:graphicFrame>
        <p:nvGraphicFramePr>
          <p:cNvPr id="4" name="图表 1"/>
          <p:cNvGraphicFramePr/>
          <p:nvPr>
            <p:custDataLst>
              <p:tags r:id="rId2"/>
            </p:custDataLst>
          </p:nvPr>
        </p:nvGraphicFramePr>
        <p:xfrm>
          <a:off x="2123758" y="3212783"/>
          <a:ext cx="4528185" cy="2677795"/>
        </p:xfrm>
        <a:graphic>
          <a:graphicData uri="http://schemas.openxmlformats.org/drawingml/2006/chart">
            <c:chart xmlns:c="http://schemas.openxmlformats.org/drawingml/2006/chart" xmlns:r="http://schemas.openxmlformats.org/officeDocument/2006/relationships" r:id="rId1"/>
          </a:graphicData>
        </a:graphic>
      </p:graphicFrame>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（二）依公开申请情况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2023年，我局接到依申请公开政府信息1条，部分公开1条。</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a:p>
            <a:pPr marL="0" indent="0">
              <a:buNone/>
            </a:pPr>
            <a:r>
              <a:rPr lang="zh-CN" altLang="en-US" sz="1600"/>
              <a:t>（三）政府信息管理情况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严格落实《中华人民共和国政府信息公开条例》要求，建立健全政务公开工作领导小组，落实好政务信息公开制度。认真做好信息公开前审查工作，从源头上杜绝涉密信息、敏感信息公开，依法应主动公开的信息均及时公开，确保信息时效性。</a:t>
            </a:r>
            <a:endParaRPr lang="zh-CN" altLang="en-US" sz="160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（四）平台建设情况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网络公开平台稳步运行，以县政府门户网站、微信公众号为载体，为建立信息发布和审核机制，紧紧围绕全县重点工作任务，切实做好信息的采集和公开工作，做好政府信息公开各栏目内容保障工作。</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a:p>
            <a:pPr marL="0" indent="0">
              <a:buNone/>
            </a:pPr>
            <a:r>
              <a:rPr lang="zh-CN" altLang="en-US" sz="1600"/>
              <a:t>（五）监督保障工作</a:t>
            </a:r>
            <a:endParaRPr lang="zh-CN" altLang="en-US" sz="1600"/>
          </a:p>
          <a:p>
            <a:pPr marL="0" indent="444500" algn="l">
              <a:buClrTx/>
              <a:buSzTx/>
              <a:buNone/>
              <a:extLst>
                <a:ext uri="{35155182-B16C-46BC-9424-99874614C6A1}">
                  <wpsdc:indentchars xmlns:wpsdc="http://www.wps.cn/officeDocument/2017/drawingmlCustomData" val="200" checksum="909944644"/>
                </a:ext>
              </a:extLst>
            </a:pPr>
            <a:r>
              <a:rPr lang="zh-CN" altLang="en-US" sz="1600"/>
              <a:t>持续建立健全相关工作机制。根据信息公开目录和指南，明确了我局政务信息公开的范围、方式、职责和分工、程序、监督、保障，建立健全信息公开协调、审查、发布、考核等工作机制，确保各项政务信息及时主动公开。</a:t>
            </a:r>
            <a:endParaRPr lang="zh-CN" altLang="en-US" sz="160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二、主动公开政府信息情况</a:t>
            </a:r>
            <a:endParaRPr lang="zh-CN" altLang="en-US">
              <a:solidFill>
                <a:schemeClr val="accent6">
                  <a:lumMod val="50000"/>
                </a:schemeClr>
              </a:solidFill>
              <a:sym typeface="+mn-ea"/>
            </a:endParaRPr>
          </a:p>
        </p:txBody>
      </p:sp>
      <p:graphicFrame>
        <p:nvGraphicFramePr>
          <p:cNvPr id="4" name="表格 3"/>
          <p:cNvGraphicFramePr/>
          <p:nvPr>
            <p:custDataLst>
              <p:tags r:id="rId1"/>
            </p:custDataLst>
          </p:nvPr>
        </p:nvGraphicFramePr>
        <p:xfrm>
          <a:off x="611505" y="1268730"/>
          <a:ext cx="7923530" cy="4800600"/>
        </p:xfrm>
        <a:graphic>
          <a:graphicData uri="http://schemas.openxmlformats.org/drawingml/2006/table">
            <a:tbl>
              <a:tblPr/>
              <a:tblGrid>
                <a:gridCol w="2524760"/>
                <a:gridCol w="1787525"/>
                <a:gridCol w="1747520"/>
                <a:gridCol w="1863725"/>
              </a:tblGrid>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第二十条第（一）项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本年新制作数量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本年废止件数</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现行有效件数</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规章</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规范性文件</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第二十条第（五）项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行政许可</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第二十条第（六）项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行政处罚</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行政强制</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第二十条第（八）项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本年收费金额（单位：万元）</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行政事业性收费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三、收到和处理政府信息公开申请情况</a:t>
            </a:r>
            <a:endParaRPr>
              <a:solidFill>
                <a:schemeClr val="accent6">
                  <a:lumMod val="50000"/>
                </a:schemeClr>
              </a:solidFill>
              <a:sym typeface="+mn-ea"/>
            </a:endParaRPr>
          </a:p>
        </p:txBody>
      </p:sp>
      <p:graphicFrame>
        <p:nvGraphicFramePr>
          <p:cNvPr id="5" name="表格 4"/>
          <p:cNvGraphicFramePr/>
          <p:nvPr/>
        </p:nvGraphicFramePr>
        <p:xfrm>
          <a:off x="685800" y="1438466"/>
          <a:ext cx="7613650" cy="4561205"/>
        </p:xfrm>
        <a:graphic>
          <a:graphicData uri="http://schemas.openxmlformats.org/drawingml/2006/table">
            <a:tbl>
              <a:tblPr/>
              <a:tblGrid>
                <a:gridCol w="727075"/>
                <a:gridCol w="1070610"/>
                <a:gridCol w="1941195"/>
                <a:gridCol w="321945"/>
                <a:gridCol w="640080"/>
                <a:gridCol w="653415"/>
                <a:gridCol w="802005"/>
                <a:gridCol w="764540"/>
                <a:gridCol w="342265"/>
                <a:gridCol w="350520"/>
              </a:tblGrid>
              <a:tr h="0">
                <a:tc rowSpan="3"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（本列数据的勾稽关系为：第一项加第二项之和，等于第三项加第四项之和）</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申请人情况</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自然人</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法人或其他组织</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177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商业企业</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科研机构</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社会公益组织</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法律服务机构</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一、本年新收政府信息公开申请数量</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二、上年结转政府信息公开申请数量</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rowSpan="2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三、本年度办理结果</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（一）予以公开</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24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（二）部分公开（区分处理的，只计这一情形，不计其他情形）</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（三）不予公开</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属于国家秘密</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其他法律行政法规禁止公开</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危及</a:t>
                      </a:r>
                      <a:r>
                        <a:rPr lang="en-US" sz="800" b="0">
                          <a:solidFill>
                            <a:srgbClr val="000000"/>
                          </a:solidFill>
                          <a:latin typeface="Times New Roman" panose="02020603050405020304" charset="0"/>
                          <a:cs typeface="Times New Roman" panose="02020603050405020304" charset="0"/>
                        </a:rPr>
                        <a:t>“</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三安全一稳定</a:t>
                      </a:r>
                      <a:r>
                        <a:rPr lang="en-US" sz="800" b="0">
                          <a:solidFill>
                            <a:srgbClr val="000000"/>
                          </a:solidFill>
                          <a:latin typeface="Times New Roman" panose="02020603050405020304" charset="0"/>
                          <a:cs typeface="Times New Roman" panose="02020603050405020304" charset="0"/>
                        </a:rPr>
                        <a:t>”</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4.</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保护第三方合法权益</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5.</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属于三类内部事务信息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6.</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属于四类过程性信息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7.</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属于行政执法案卷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8.</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属于行政查询事项</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9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（四）无法提供</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本机关不掌握相关政府信息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没有现成信息需要另行制作</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补正后申请内容仍不明确</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（五）不予处理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信访举报投诉类申请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重复申请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要求提供公开出版物</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4.</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无正当理由大量反复申请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24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5.</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要求行政机关确认或重新出具已获取信息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79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（六）其他处理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申请人无正当理由逾期不补正、行政机关不再处理其政府信息公开申请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79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申请人逾期未按收费通知要求缴纳费用、行政机关不再处理其政府信息公开申请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25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（七）总计</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四、结转下年度继续办理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876" y="765179"/>
            <a:ext cx="8139178" cy="331473"/>
          </a:xfrm>
        </p:spPr>
        <p:txBody>
          <a:bodyPr/>
          <a:p>
            <a:r>
              <a:rPr>
                <a:solidFill>
                  <a:schemeClr val="accent6">
                    <a:lumMod val="50000"/>
                  </a:schemeClr>
                </a:solidFill>
                <a:sym typeface="+mn-ea"/>
              </a:rPr>
              <a:t>四、政府信息公开行政复议、行政诉讼情况</a:t>
            </a:r>
            <a:endParaRPr>
              <a:solidFill>
                <a:schemeClr val="accent6">
                  <a:lumMod val="50000"/>
                </a:schemeClr>
              </a:solidFill>
              <a:sym typeface="+mn-ea"/>
            </a:endParaRPr>
          </a:p>
        </p:txBody>
      </p:sp>
      <p:graphicFrame>
        <p:nvGraphicFramePr>
          <p:cNvPr id="6" name="表格 5"/>
          <p:cNvGraphicFramePr/>
          <p:nvPr>
            <p:custDataLst>
              <p:tags r:id="rId1"/>
            </p:custDataLst>
          </p:nvPr>
        </p:nvGraphicFramePr>
        <p:xfrm>
          <a:off x="1043305" y="1988820"/>
          <a:ext cx="7003415" cy="2172335"/>
        </p:xfrm>
        <a:graphic>
          <a:graphicData uri="http://schemas.openxmlformats.org/drawingml/2006/table">
            <a:tbl>
              <a:tblPr/>
              <a:tblGrid>
                <a:gridCol w="462280"/>
                <a:gridCol w="461010"/>
                <a:gridCol w="459740"/>
                <a:gridCol w="462280"/>
                <a:gridCol w="519430"/>
                <a:gridCol w="528955"/>
                <a:gridCol w="529590"/>
                <a:gridCol w="483235"/>
                <a:gridCol w="461645"/>
                <a:gridCol w="310515"/>
                <a:gridCol w="518160"/>
                <a:gridCol w="508635"/>
                <a:gridCol w="506095"/>
                <a:gridCol w="480695"/>
                <a:gridCol w="311150"/>
              </a:tblGrid>
              <a:tr h="407035">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行政复议</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行政诉讼</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7670">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复议后起诉</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8147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925">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86740" y="765175"/>
            <a:ext cx="8092440" cy="331470"/>
          </a:xfrm>
        </p:spPr>
        <p:txBody>
          <a:bodyPr/>
          <a:p>
            <a:r>
              <a:rPr>
                <a:solidFill>
                  <a:schemeClr val="accent6">
                    <a:lumMod val="50000"/>
                  </a:schemeClr>
                </a:solidFill>
                <a:sym typeface="+mn-ea"/>
              </a:rPr>
              <a:t>五、存在的主要问题及改进情况</a:t>
            </a:r>
            <a:endParaRPr>
              <a:solidFill>
                <a:schemeClr val="accent6">
                  <a:lumMod val="50000"/>
                </a:schemeClr>
              </a:solidFill>
              <a:sym typeface="+mn-ea"/>
            </a:endParaRPr>
          </a:p>
        </p:txBody>
      </p:sp>
      <p:sp>
        <p:nvSpPr>
          <p:cNvPr id="3" name="文本框 2"/>
          <p:cNvSpPr txBox="1"/>
          <p:nvPr/>
        </p:nvSpPr>
        <p:spPr>
          <a:xfrm>
            <a:off x="716915" y="1917065"/>
            <a:ext cx="7663180" cy="3204845"/>
          </a:xfrm>
          <a:prstGeom prst="rect">
            <a:avLst/>
          </a:prstGeom>
          <a:noFill/>
        </p:spPr>
        <p:txBody>
          <a:bodyPr wrap="square" rtlCol="0" anchor="t">
            <a:noAutofit/>
          </a:bodyPr>
          <a:p>
            <a:r>
              <a:rPr lang="zh-CN" altLang="en-US" sz="1600" spc="150">
                <a:solidFill>
                  <a:schemeClr val="tx1">
                    <a:lumMod val="85000"/>
                    <a:lumOff val="15000"/>
                  </a:schemeClr>
                </a:solidFill>
                <a:uFillTx/>
                <a:ea typeface="微软雅黑" panose="020B0503020204020204" charset="-122"/>
              </a:rPr>
              <a:t>一、存在的问题</a:t>
            </a: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r>
              <a:rPr lang="zh-CN" altLang="en-US" sz="1600" spc="150">
                <a:solidFill>
                  <a:schemeClr val="tx1">
                    <a:lumMod val="85000"/>
                    <a:lumOff val="15000"/>
                  </a:schemeClr>
                </a:solidFill>
                <a:uFillTx/>
                <a:ea typeface="微软雅黑" panose="020B0503020204020204" charset="-122"/>
              </a:rPr>
              <a:t>部分工作人员主动开展政务公开工作的意识不够。由于编制人员较少，政务公开工作人员为兼职，很多工作不能第一时间开展，导致效率不高。</a:t>
            </a: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endParaRPr lang="zh-CN" altLang="en-US" sz="1600" spc="150">
              <a:solidFill>
                <a:schemeClr val="tx1">
                  <a:lumMod val="85000"/>
                  <a:lumOff val="15000"/>
                </a:schemeClr>
              </a:solidFill>
              <a:uFillTx/>
              <a:ea typeface="微软雅黑" panose="020B0503020204020204" charset="-122"/>
            </a:endParaRPr>
          </a:p>
          <a:p>
            <a:r>
              <a:rPr lang="zh-CN" altLang="en-US" sz="1600" spc="150">
                <a:solidFill>
                  <a:schemeClr val="tx1">
                    <a:lumMod val="85000"/>
                    <a:lumOff val="15000"/>
                  </a:schemeClr>
                </a:solidFill>
                <a:uFillTx/>
                <a:ea typeface="微软雅黑" panose="020B0503020204020204" charset="-122"/>
              </a:rPr>
              <a:t>二、下步措施</a:t>
            </a:r>
            <a:endParaRPr lang="zh-CN" altLang="en-US" sz="1600" spc="150">
              <a:solidFill>
                <a:schemeClr val="tx1">
                  <a:lumMod val="85000"/>
                  <a:lumOff val="15000"/>
                </a:schemeClr>
              </a:solidFill>
              <a:uFillTx/>
              <a:ea typeface="微软雅黑" panose="020B0503020204020204" charset="-122"/>
            </a:endParaRPr>
          </a:p>
          <a:p>
            <a:pPr indent="444500">
              <a:extLst>
                <a:ext uri="{35155182-B16C-46BC-9424-99874614C6A1}">
                  <wpsdc:indentchars xmlns:wpsdc="http://www.wps.cn/officeDocument/2017/drawingmlCustomData" val="200" checksum="909944644"/>
                </a:ext>
              </a:extLst>
            </a:pPr>
            <a:r>
              <a:rPr lang="zh-CN" altLang="en-US" sz="1600" spc="150">
                <a:solidFill>
                  <a:schemeClr val="tx1">
                    <a:lumMod val="85000"/>
                    <a:lumOff val="15000"/>
                  </a:schemeClr>
                </a:solidFill>
                <a:uFillTx/>
                <a:ea typeface="微软雅黑" panose="020B0503020204020204" charset="-122"/>
              </a:rPr>
              <a:t>我单位将严格按照各级有关要求，进一步改进本单位的政府信息公开工作，一是及时梳理有关应公开信息，第一时间更新；二是积极参加各类学习培训，提高业务人员工作水平；三是加强机关工作作风建设，积极主动作为，强化有关问题整改，进一步提升政务公开工作水平。</a:t>
            </a:r>
            <a:endParaRPr lang="zh-CN" altLang="en-US" sz="1600" spc="150">
              <a:solidFill>
                <a:schemeClr val="tx1">
                  <a:lumMod val="85000"/>
                  <a:lumOff val="15000"/>
                </a:schemeClr>
              </a:solidFill>
              <a:uFillTx/>
              <a:ea typeface="微软雅黑" panose="020B0503020204020204"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9*i*1"/>
  <p:tag name="KSO_WM_UNIT_BK_DARK_LIGHT" val="2"/>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0*i*1"/>
  <p:tag name="KSO_WM_UNIT_BK_DARK_LIGHT" val="2"/>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7"/>
  <p:tag name="KSO_WM_UNIT_ID" val="_1*y*7"/>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6"/>
  <p:tag name="KSO_WM_UNIT_ID" val="_1*y*6"/>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5"/>
  <p:tag name="KSO_WM_UNIT_ID" val="_1*y*5"/>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4"/>
  <p:tag name="KSO_WM_UNIT_ID" val="_1*y*4"/>
  <p:tag name="KSO_WM_UNIT_LAYERLEVEL" val="1"/>
  <p:tag name="KSO_WM_TAG_VERSION" val="1.0"/>
  <p:tag name="KSO_WM_BEAUTIFY_FLAG" val="#wm#"/>
</p:tagLst>
</file>

<file path=ppt/tags/tag18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8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2"/>
  <p:tag name="KSO_WM_UNIT_ID" val="_1*y*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3"/>
  <p:tag name="KSO_WM_UNIT_ID" val="_1*y*3"/>
  <p:tag name="KSO_WM_UNIT_LAYERLEVEL" val="1"/>
  <p:tag name="KSO_WM_TAG_VERSION" val="1.0"/>
  <p:tag name="KSO_WM_BEAUTIFY_FLAG" val="#wm#"/>
</p:tagLst>
</file>

<file path=ppt/tags/tag20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2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21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21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2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4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20"/>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20"/>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7.xml><?xml version="1.0" encoding="utf-8"?>
<p:tagLst xmlns:p="http://schemas.openxmlformats.org/presentationml/2006/main">
  <p:tag name="KSO_WM_TEMPLATE_THUMBS_INDEX" val="1、4、7、8、9、10、11、12、13、14、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2620"/>
</p:tagLst>
</file>

<file path=ppt/tags/tag258.xml><?xml version="1.0" encoding="utf-8"?>
<p:tagLst xmlns:p="http://schemas.openxmlformats.org/presentationml/2006/main">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2620_1*a*1"/>
  <p:tag name="KSO_WM_TEMPLATE_CATEGORY" val="custom"/>
  <p:tag name="KSO_WM_TEMPLATE_INDEX" val="20202620"/>
  <p:tag name="KSO_WM_UNIT_LAYERLEVEL" val="1"/>
  <p:tag name="KSO_WM_TAG_VERSION" val="1.0"/>
  <p:tag name="KSO_WM_BEAUTIFY_FLAG" val="#wm#"/>
  <p:tag name="KSO_WM_UNIT_PRESET_TEXT" val="简约工作汇报"/>
  <p:tag name="KSO_WM_UNIT_TEXT_FILL_FORE_SCHEMECOLOR_INDEX_BRIGHTNESS" val="0.15"/>
  <p:tag name="KSO_WM_UNIT_TEXT_FILL_FORE_SCHEMECOLOR_INDEX" val="13"/>
  <p:tag name="KSO_WM_UNIT_TEXT_FILL_TYPE" val="1"/>
</p:tagLst>
</file>

<file path=ppt/tags/tag259.xml><?xml version="1.0" encoding="utf-8"?>
<p:tagLst xmlns:p="http://schemas.openxmlformats.org/presentationml/2006/main">
  <p:tag name="KSO_WM_TEMPLATE_THUMBS_INDEX" val="1、4、7、8、9、10、11、12、13、14、15"/>
  <p:tag name="KSO_WM_SLIDE_ID" val="custom20202620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620"/>
  <p:tag name="KSO_WM_SLIDE_LAYOUT" val="a_b"/>
  <p:tag name="KSO_WM_SLIDE_LAYOUT_CNT" val="1_3"/>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8"/>
  <p:tag name="KSO_WM_UNIT_ID" val="_1*y*8"/>
  <p:tag name="KSO_WM_UNIT_LAYERLEVEL" val="1"/>
  <p:tag name="KSO_WM_TAG_VERSION" val="1.0"/>
  <p:tag name="KSO_WM_BEAUTIFY_FLAG" val="#wm#"/>
</p:tagLst>
</file>

<file path=ppt/tags/tag260.xml><?xml version="1.0" encoding="utf-8"?>
<p:tagLst xmlns:p="http://schemas.openxmlformats.org/presentationml/2006/main">
  <p:tag name="KSO_WM_BEAUTIFY_FLAG" val="#wm#"/>
  <p:tag name="KSO_WM_TEMPLATE_CATEGORY" val="custom"/>
  <p:tag name="KSO_WM_TEMPLATE_INDEX" val="20202620"/>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wm#"/>
  <p:tag name="KSO_WM_TEMPLATE_CATEGORY" val="custom"/>
  <p:tag name="KSO_WM_TEMPLATE_INDEX" val="20202620"/>
</p:tagLst>
</file>

<file path=ppt/tags/tag263.xml><?xml version="1.0" encoding="utf-8"?>
<p:tagLst xmlns:p="http://schemas.openxmlformats.org/presentationml/2006/main">
  <p:tag name="KSO_WM_BEAUTIFY_FLAG" val="#wm#"/>
  <p:tag name="KSO_WM_TEMPLATE_CATEGORY" val="custom"/>
  <p:tag name="KSO_WM_TEMPLATE_INDEX" val="20202620"/>
</p:tagLst>
</file>

<file path=ppt/tags/tag264.xml><?xml version="1.0" encoding="utf-8"?>
<p:tagLst xmlns:p="http://schemas.openxmlformats.org/presentationml/2006/main">
  <p:tag name="KSO_WM_BEAUTIFY_FLAG" val="#wm#"/>
  <p:tag name="KSO_WM_TEMPLATE_CATEGORY" val="custom"/>
  <p:tag name="KSO_WM_TEMPLATE_INDEX" val="20202620"/>
</p:tagLst>
</file>

<file path=ppt/tags/tag265.xml><?xml version="1.0" encoding="utf-8"?>
<p:tagLst xmlns:p="http://schemas.openxmlformats.org/presentationml/2006/main">
  <p:tag name="TABLE_ENDDRAG_ORIGIN_RECT" val="623*378"/>
  <p:tag name="TABLE_ENDDRAG_RECT" val="31*197*623*378"/>
</p:tagLst>
</file>

<file path=ppt/tags/tag266.xml><?xml version="1.0" encoding="utf-8"?>
<p:tagLst xmlns:p="http://schemas.openxmlformats.org/presentationml/2006/main">
  <p:tag name="KSO_WM_BEAUTIFY_FLAG" val="#wm#"/>
  <p:tag name="KSO_WM_TEMPLATE_CATEGORY" val="custom"/>
  <p:tag name="KSO_WM_TEMPLATE_INDEX" val="20202620"/>
</p:tagLst>
</file>

<file path=ppt/tags/tag267.xml><?xml version="1.0" encoding="utf-8"?>
<p:tagLst xmlns:p="http://schemas.openxmlformats.org/presentationml/2006/main">
  <p:tag name="KSO_WM_BEAUTIFY_FLAG" val="#wm#"/>
  <p:tag name="KSO_WM_TEMPLATE_CATEGORY" val="custom"/>
  <p:tag name="KSO_WM_TEMPLATE_INDEX" val="20202620"/>
</p:tagLst>
</file>

<file path=ppt/tags/tag268.xml><?xml version="1.0" encoding="utf-8"?>
<p:tagLst xmlns:p="http://schemas.openxmlformats.org/presentationml/2006/main">
  <p:tag name="TABLE_ENDDRAG_ORIGIN_RECT" val="551*171"/>
  <p:tag name="TABLE_ENDDRAG_RECT" val="82*156*551*171"/>
</p:tagLst>
</file>

<file path=ppt/tags/tag269.xml><?xml version="1.0" encoding="utf-8"?>
<p:tagLst xmlns:p="http://schemas.openxmlformats.org/presentationml/2006/main">
  <p:tag name="KSO_WM_BEAUTIFY_FLAG" val="#wm#"/>
  <p:tag name="KSO_WM_TEMPLATE_CATEGORY" val="custom"/>
  <p:tag name="KSO_WM_TEMPLATE_INDEX" val="20202620"/>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p="http://schemas.openxmlformats.org/presentationml/2006/main">
  <p:tag name="KSO_WM_BEAUTIFY_FLAG" val="#wm#"/>
  <p:tag name="KSO_WM_TEMPLATE_CATEGORY" val="custom"/>
  <p:tag name="KSO_WM_TEMPLATE_INDEX" val="20202620"/>
</p:tagLst>
</file>

<file path=ppt/tags/tag271.xml><?xml version="1.0" encoding="utf-8"?>
<p:tagLst xmlns:p="http://schemas.openxmlformats.org/presentationml/2006/main">
  <p:tag name="KSO_WM_BEAUTIFY_FLAG" val="#wm#"/>
  <p:tag name="KSO_WM_TEMPLATE_CATEGORY" val="custom"/>
  <p:tag name="KSO_WM_TEMPLATE_INDEX" val="20202620"/>
</p:tagLst>
</file>

<file path=ppt/tags/tag272.xml><?xml version="1.0" encoding="utf-8"?>
<p:tagLst xmlns:p="http://schemas.openxmlformats.org/presentationml/2006/main">
  <p:tag name="commondata" val="eyJoZGlkIjoiMGUzMzdiYzdjMmM3MDU0OTEyYzdjYTZiZTY5NTc3MTgifQ=="/>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F0F0EF"/>
      </a:dk2>
      <a:lt2>
        <a:srgbClr val="FFFFFF"/>
      </a:lt2>
      <a:accent1>
        <a:srgbClr val="E2B08A"/>
      </a:accent1>
      <a:accent2>
        <a:srgbClr val="EDA499"/>
      </a:accent2>
      <a:accent3>
        <a:srgbClr val="EB9EAF"/>
      </a:accent3>
      <a:accent4>
        <a:srgbClr val="DDA0C7"/>
      </a:accent4>
      <a:accent5>
        <a:srgbClr val="C1A6D9"/>
      </a:accent5>
      <a:accent6>
        <a:srgbClr val="9FAEE0"/>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63500">
          <a:solidFill>
            <a:srgbClr val="C4AC6A"/>
          </a:solidFill>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3333</Words>
  <Application>WPS 演示</Application>
  <PresentationFormat/>
  <Paragraphs>846</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10</vt:i4>
      </vt:variant>
    </vt:vector>
  </HeadingPairs>
  <TitlesOfParts>
    <vt:vector size="22" baseType="lpstr">
      <vt:lpstr>Arial</vt:lpstr>
      <vt:lpstr>宋体</vt:lpstr>
      <vt:lpstr>Wingdings</vt:lpstr>
      <vt:lpstr>微软雅黑</vt:lpstr>
      <vt:lpstr>Arial Unicode MS</vt:lpstr>
      <vt:lpstr>Calibri</vt:lpstr>
      <vt:lpstr>汉仪旗黑-85S</vt:lpstr>
      <vt:lpstr>黑体</vt:lpstr>
      <vt:lpstr>方正小标宋简体</vt:lpstr>
      <vt:lpstr>Times New Roman</vt:lpstr>
      <vt:lpstr>默认设计模板</vt:lpstr>
      <vt:lpstr>1_Office 主题​​</vt:lpstr>
      <vt:lpstr>微山县教育和体育局2023年政府信息公开工作年度报告</vt:lpstr>
      <vt:lpstr>PowerPoint 演示文稿</vt:lpstr>
      <vt:lpstr>PowerPoint 演示文稿</vt:lpstr>
      <vt:lpstr>PowerPoint 演示文稿</vt:lpstr>
      <vt:lpstr>一、总体情况</vt:lpstr>
      <vt:lpstr>一、总体情况</vt:lpstr>
      <vt:lpstr>一、总体情况</vt:lpstr>
      <vt:lpstr>一、总体情况</vt:lpstr>
      <vt:lpstr>四、政府信息公开行政复议、行政诉讼情况</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微山县教育和体育局  2023年政府信息公开工作年度报告</dc:title>
  <dc:creator>Administrator</dc:creator>
  <cp:lastModifiedBy>jje</cp:lastModifiedBy>
  <cp:revision>5</cp:revision>
  <dcterms:created xsi:type="dcterms:W3CDTF">2024-01-23T01:03:28Z</dcterms:created>
  <dcterms:modified xsi:type="dcterms:W3CDTF">2024-01-23T01:20:28Z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2052-12.1.0.15374</vt:lpwstr>
  </property>
  <property fmtid="{D5CDD505-2E9C-101B-9397-08002B2CF9AE}" pid="3" name="ICV">
    <vt:lpwstr>AEB61567B1A149EE9A6E29DC50858876_12</vt:lpwstr>
  </property>
</Properties>
</file>