
<file path=[Content_Types].xml><?xml version="1.0" encoding="utf-8"?>
<Types xmlns="http://schemas.openxmlformats.org/package/2006/content-types">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7" r:id="rId4"/>
    <p:sldId id="258" r:id="rId5"/>
    <p:sldId id="264" r:id="rId6"/>
    <p:sldId id="263" r:id="rId7"/>
    <p:sldId id="266" r:id="rId8"/>
    <p:sldId id="267" r:id="rId9"/>
    <p:sldId id="268" r:id="rId10"/>
    <p:sldId id="269" r:id="rId11"/>
    <p:sldId id="270" r:id="rId12"/>
    <p:sldId id="261" r:id="rId13"/>
  </p:sldIdLst>
  <p:sldSz cx="9144000" cy="6858000" type="screen4x3"/>
  <p:notesSz cx="6858000" cy="9144000"/>
  <p:custDataLst>
    <p:tags r:id="rId18"/>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3" userDrawn="1">
          <p15:clr>
            <a:srgbClr val="A4A3A4"/>
          </p15:clr>
        </p15:guide>
        <p15:guide id="2" pos="286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43"/>
        <p:guide pos="2865"/>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272.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0" i="0" u="none" strike="noStrike" kern="1200" spc="0" baseline="0">
                <a:solidFill>
                  <a:schemeClr val="tx1">
                    <a:lumMod val="65000"/>
                    <a:lumOff val="35000"/>
                  </a:schemeClr>
                </a:solidFill>
                <a:latin typeface="+mn-lt"/>
                <a:ea typeface="+mn-ea"/>
                <a:cs typeface="+mn-cs"/>
              </a:defRPr>
            </a:pPr>
            <a:r>
              <a:t>202</a:t>
            </a:r>
            <a:r>
              <a:rPr lang="en-US" altLang="zh-CN"/>
              <a:t>3</a:t>
            </a:r>
            <a:r>
              <a:t>年度县教体局政务公开信息</a:t>
            </a:r>
          </a:p>
        </c:rich>
      </c:tx>
      <c:layout/>
      <c:overlay val="0"/>
      <c:spPr>
        <a:noFill/>
        <a:ln>
          <a:noFill/>
        </a:ln>
        <a:effectLst/>
      </c:spPr>
    </c:title>
    <c:autoTitleDeleted val="0"/>
    <c:plotArea>
      <c:layout/>
      <c:pieChart>
        <c:varyColors val="1"/>
        <c:ser>
          <c:idx val="0"/>
          <c:order val="0"/>
          <c:tx>
            <c:strRef>
              <c:f>Sheet1!$B$1</c:f>
              <c:strCache>
                <c:ptCount val="1"/>
                <c:pt idx="0">
                  <c:v>2022年度县教体局政务公开信息</c:v>
                </c:pt>
              </c:strCache>
            </c:strRef>
          </c:tx>
          <c:spPr/>
          <c:explosion val="0"/>
          <c:dPt>
            <c:idx val="0"/>
            <c:bubble3D val="0"/>
            <c:spPr>
              <a:solidFill>
                <a:schemeClr val="accent1"/>
              </a:solidFill>
              <a:ln w="19050">
                <a:solidFill>
                  <a:schemeClr val="lt1"/>
                </a:solidFill>
              </a:ln>
              <a:effectLst/>
            </c:spPr>
          </c:dPt>
          <c:dPt>
            <c:idx val="1"/>
            <c:bubble3D val="0"/>
            <c:spPr>
              <a:solidFill>
                <a:srgbClr val="92D050"/>
              </a:solidFill>
              <a:ln w="19050">
                <a:solidFill>
                  <a:schemeClr val="lt1"/>
                </a:solidFill>
              </a:ln>
              <a:effectLst/>
            </c:spPr>
          </c:dPt>
          <c:dLbls>
            <c:delete val="1"/>
          </c:dLbls>
          <c:cat>
            <c:strRef>
              <c:f>Sheet1!$A$2:$A$3</c:f>
              <c:strCache>
                <c:ptCount val="2"/>
                <c:pt idx="0">
                  <c:v>政务网站主动公开</c:v>
                </c:pt>
                <c:pt idx="1">
                  <c:v>微信公众号公开</c:v>
                </c:pt>
              </c:strCache>
            </c:strRef>
          </c:cat>
          <c:val>
            <c:numRef>
              <c:f>Sheet1!$B$2:$B$3</c:f>
              <c:numCache>
                <c:formatCode>General</c:formatCode>
                <c:ptCount val="2"/>
                <c:pt idx="0">
                  <c:v>85</c:v>
                </c:pt>
                <c:pt idx="1">
                  <c:v>66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9" Type="http://schemas.openxmlformats.org/officeDocument/2006/relationships/tags" Target="../tags/tag28.xml"/><Relationship Id="rId28" Type="http://schemas.openxmlformats.org/officeDocument/2006/relationships/tags" Target="../tags/tag27.xml"/><Relationship Id="rId27" Type="http://schemas.openxmlformats.org/officeDocument/2006/relationships/tags" Target="../tags/tag26.xml"/><Relationship Id="rId26" Type="http://schemas.openxmlformats.org/officeDocument/2006/relationships/tags" Target="../tags/tag25.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1" Type="http://schemas.openxmlformats.org/officeDocument/2006/relationships/tags" Target="../tags/tag38.xml"/><Relationship Id="rId10" Type="http://schemas.openxmlformats.org/officeDocument/2006/relationships/tags" Target="../tags/tag3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7" Type="http://schemas.openxmlformats.org/officeDocument/2006/relationships/tags" Target="../tags/tag64.xml"/><Relationship Id="rId26" Type="http://schemas.openxmlformats.org/officeDocument/2006/relationships/tags" Target="../tags/tag63.xml"/><Relationship Id="rId25" Type="http://schemas.openxmlformats.org/officeDocument/2006/relationships/tags" Target="../tags/tag62.xml"/><Relationship Id="rId24" Type="http://schemas.openxmlformats.org/officeDocument/2006/relationships/tags" Target="../tags/tag61.xml"/><Relationship Id="rId23" Type="http://schemas.openxmlformats.org/officeDocument/2006/relationships/tags" Target="../tags/tag60.xml"/><Relationship Id="rId22" Type="http://schemas.openxmlformats.org/officeDocument/2006/relationships/tags" Target="../tags/tag59.xml"/><Relationship Id="rId21" Type="http://schemas.openxmlformats.org/officeDocument/2006/relationships/tags" Target="../tags/tag58.xml"/><Relationship Id="rId20" Type="http://schemas.openxmlformats.org/officeDocument/2006/relationships/tags" Target="../tags/tag57.xml"/><Relationship Id="rId2" Type="http://schemas.openxmlformats.org/officeDocument/2006/relationships/tags" Target="../tags/tag39.xml"/><Relationship Id="rId19" Type="http://schemas.openxmlformats.org/officeDocument/2006/relationships/tags" Target="../tags/tag56.xml"/><Relationship Id="rId18" Type="http://schemas.openxmlformats.org/officeDocument/2006/relationships/tags" Target="../tags/tag55.xml"/><Relationship Id="rId17" Type="http://schemas.openxmlformats.org/officeDocument/2006/relationships/tags" Target="../tags/tag54.xml"/><Relationship Id="rId16" Type="http://schemas.openxmlformats.org/officeDocument/2006/relationships/tags" Target="../tags/tag53.xml"/><Relationship Id="rId15" Type="http://schemas.openxmlformats.org/officeDocument/2006/relationships/tags" Target="../tags/tag52.xml"/><Relationship Id="rId14" Type="http://schemas.openxmlformats.org/officeDocument/2006/relationships/tags" Target="../tags/tag51.xml"/><Relationship Id="rId13" Type="http://schemas.openxmlformats.org/officeDocument/2006/relationships/tags" Target="../tags/tag50.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4" Type="http://schemas.openxmlformats.org/officeDocument/2006/relationships/tags" Target="../tags/tag88.xml"/><Relationship Id="rId13" Type="http://schemas.openxmlformats.org/officeDocument/2006/relationships/tags" Target="../tags/tag87.xml"/><Relationship Id="rId12" Type="http://schemas.openxmlformats.org/officeDocument/2006/relationships/tags" Target="../tags/tag86.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5" Type="http://schemas.openxmlformats.org/officeDocument/2006/relationships/tags" Target="../tags/tag112.xml"/><Relationship Id="rId24" Type="http://schemas.openxmlformats.org/officeDocument/2006/relationships/tags" Target="../tags/tag111.xml"/><Relationship Id="rId23" Type="http://schemas.openxmlformats.org/officeDocument/2006/relationships/tags" Target="../tags/tag110.xml"/><Relationship Id="rId22" Type="http://schemas.openxmlformats.org/officeDocument/2006/relationships/tags" Target="../tags/tag109.xml"/><Relationship Id="rId21" Type="http://schemas.openxmlformats.org/officeDocument/2006/relationships/tags" Target="../tags/tag108.xml"/><Relationship Id="rId20" Type="http://schemas.openxmlformats.org/officeDocument/2006/relationships/tags" Target="../tags/tag107.xml"/><Relationship Id="rId2" Type="http://schemas.openxmlformats.org/officeDocument/2006/relationships/tags" Target="../tags/tag89.xml"/><Relationship Id="rId19" Type="http://schemas.openxmlformats.org/officeDocument/2006/relationships/tags" Target="../tags/tag106.xml"/><Relationship Id="rId18" Type="http://schemas.openxmlformats.org/officeDocument/2006/relationships/tags" Target="../tags/tag105.xml"/><Relationship Id="rId17" Type="http://schemas.openxmlformats.org/officeDocument/2006/relationships/tags" Target="../tags/tag104.xml"/><Relationship Id="rId16" Type="http://schemas.openxmlformats.org/officeDocument/2006/relationships/tags" Target="../tags/tag103.xml"/><Relationship Id="rId15" Type="http://schemas.openxmlformats.org/officeDocument/2006/relationships/tags" Target="../tags/tag102.xml"/><Relationship Id="rId14" Type="http://schemas.openxmlformats.org/officeDocument/2006/relationships/tags" Target="../tags/tag101.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1" Type="http://schemas.openxmlformats.org/officeDocument/2006/relationships/tags" Target="../tags/tag147.xml"/><Relationship Id="rId10" Type="http://schemas.openxmlformats.org/officeDocument/2006/relationships/tags" Target="../tags/tag146.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7" Type="http://schemas.openxmlformats.org/officeDocument/2006/relationships/tags" Target="../tags/tag173.xml"/><Relationship Id="rId26" Type="http://schemas.openxmlformats.org/officeDocument/2006/relationships/tags" Target="../tags/tag172.xml"/><Relationship Id="rId25" Type="http://schemas.openxmlformats.org/officeDocument/2006/relationships/tags" Target="../tags/tag171.xml"/><Relationship Id="rId24" Type="http://schemas.openxmlformats.org/officeDocument/2006/relationships/tags" Target="../tags/tag170.xml"/><Relationship Id="rId23" Type="http://schemas.openxmlformats.org/officeDocument/2006/relationships/tags" Target="../tags/tag169.xml"/><Relationship Id="rId22" Type="http://schemas.openxmlformats.org/officeDocument/2006/relationships/tags" Target="../tags/tag168.xml"/><Relationship Id="rId21" Type="http://schemas.openxmlformats.org/officeDocument/2006/relationships/tags" Target="../tags/tag167.xml"/><Relationship Id="rId20" Type="http://schemas.openxmlformats.org/officeDocument/2006/relationships/tags" Target="../tags/tag166.xml"/><Relationship Id="rId2" Type="http://schemas.openxmlformats.org/officeDocument/2006/relationships/tags" Target="../tags/tag148.xml"/><Relationship Id="rId19" Type="http://schemas.openxmlformats.org/officeDocument/2006/relationships/tags" Target="../tags/tag165.xml"/><Relationship Id="rId18" Type="http://schemas.openxmlformats.org/officeDocument/2006/relationships/tags" Target="../tags/tag164.xml"/><Relationship Id="rId17" Type="http://schemas.openxmlformats.org/officeDocument/2006/relationships/tags" Target="../tags/tag163.xml"/><Relationship Id="rId16" Type="http://schemas.openxmlformats.org/officeDocument/2006/relationships/tags" Target="../tags/tag162.xml"/><Relationship Id="rId15" Type="http://schemas.openxmlformats.org/officeDocument/2006/relationships/tags" Target="../tags/tag161.xml"/><Relationship Id="rId14" Type="http://schemas.openxmlformats.org/officeDocument/2006/relationships/tags" Target="../tags/tag160.xml"/><Relationship Id="rId13" Type="http://schemas.openxmlformats.org/officeDocument/2006/relationships/tags" Target="../tags/tag159.xml"/><Relationship Id="rId12" Type="http://schemas.openxmlformats.org/officeDocument/2006/relationships/tags" Target="../tags/tag158.xml"/><Relationship Id="rId11" Type="http://schemas.openxmlformats.org/officeDocument/2006/relationships/tags" Target="../tags/tag157.xml"/><Relationship Id="rId10" Type="http://schemas.openxmlformats.org/officeDocument/2006/relationships/tags" Target="../tags/tag156.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tags" Target="../tags/tag180.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0" Type="http://schemas.openxmlformats.org/officeDocument/2006/relationships/tags" Target="../tags/tag18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90.xml"/><Relationship Id="rId8" Type="http://schemas.openxmlformats.org/officeDocument/2006/relationships/tags" Target="../tags/tag189.xml"/><Relationship Id="rId7" Type="http://schemas.openxmlformats.org/officeDocument/2006/relationships/tags" Target="../tags/tag188.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2" Type="http://schemas.openxmlformats.org/officeDocument/2006/relationships/tags" Target="../tags/tag193.xml"/><Relationship Id="rId11" Type="http://schemas.openxmlformats.org/officeDocument/2006/relationships/tags" Target="../tags/tag192.xml"/><Relationship Id="rId10" Type="http://schemas.openxmlformats.org/officeDocument/2006/relationships/tags" Target="../tags/tag19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201.xml"/><Relationship Id="rId8" Type="http://schemas.openxmlformats.org/officeDocument/2006/relationships/tags" Target="../tags/tag200.xml"/><Relationship Id="rId7" Type="http://schemas.openxmlformats.org/officeDocument/2006/relationships/tags" Target="../tags/tag199.xml"/><Relationship Id="rId6" Type="http://schemas.openxmlformats.org/officeDocument/2006/relationships/tags" Target="../tags/tag198.xml"/><Relationship Id="rId5" Type="http://schemas.openxmlformats.org/officeDocument/2006/relationships/tags" Target="../tags/tag197.xml"/><Relationship Id="rId4" Type="http://schemas.openxmlformats.org/officeDocument/2006/relationships/tags" Target="../tags/tag196.xml"/><Relationship Id="rId3" Type="http://schemas.openxmlformats.org/officeDocument/2006/relationships/tags" Target="../tags/tag195.xml"/><Relationship Id="rId2" Type="http://schemas.openxmlformats.org/officeDocument/2006/relationships/tags" Target="../tags/tag194.xml"/><Relationship Id="rId13" Type="http://schemas.openxmlformats.org/officeDocument/2006/relationships/tags" Target="../tags/tag205.xml"/><Relationship Id="rId12" Type="http://schemas.openxmlformats.org/officeDocument/2006/relationships/tags" Target="../tags/tag204.xml"/><Relationship Id="rId11" Type="http://schemas.openxmlformats.org/officeDocument/2006/relationships/tags" Target="../tags/tag203.xml"/><Relationship Id="rId10" Type="http://schemas.openxmlformats.org/officeDocument/2006/relationships/tags" Target="../tags/tag20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213.xml"/><Relationship Id="rId8" Type="http://schemas.openxmlformats.org/officeDocument/2006/relationships/tags" Target="../tags/tag212.xml"/><Relationship Id="rId7" Type="http://schemas.openxmlformats.org/officeDocument/2006/relationships/tags" Target="../tags/tag211.xml"/><Relationship Id="rId6" Type="http://schemas.openxmlformats.org/officeDocument/2006/relationships/tags" Target="../tags/tag210.xml"/><Relationship Id="rId5" Type="http://schemas.openxmlformats.org/officeDocument/2006/relationships/tags" Target="../tags/tag209.xml"/><Relationship Id="rId4" Type="http://schemas.openxmlformats.org/officeDocument/2006/relationships/tags" Target="../tags/tag208.xml"/><Relationship Id="rId3" Type="http://schemas.openxmlformats.org/officeDocument/2006/relationships/tags" Target="../tags/tag207.xml"/><Relationship Id="rId2" Type="http://schemas.openxmlformats.org/officeDocument/2006/relationships/tags" Target="../tags/tag206.xml"/><Relationship Id="rId13" Type="http://schemas.openxmlformats.org/officeDocument/2006/relationships/tags" Target="../tags/tag217.xml"/><Relationship Id="rId12" Type="http://schemas.openxmlformats.org/officeDocument/2006/relationships/tags" Target="../tags/tag216.xml"/><Relationship Id="rId11" Type="http://schemas.openxmlformats.org/officeDocument/2006/relationships/tags" Target="../tags/tag215.xml"/><Relationship Id="rId10" Type="http://schemas.openxmlformats.org/officeDocument/2006/relationships/tags" Target="../tags/tag21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225.xml"/><Relationship Id="rId8" Type="http://schemas.openxmlformats.org/officeDocument/2006/relationships/tags" Target="../tags/tag224.xml"/><Relationship Id="rId7" Type="http://schemas.openxmlformats.org/officeDocument/2006/relationships/tags" Target="../tags/tag223.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3" Type="http://schemas.openxmlformats.org/officeDocument/2006/relationships/tags" Target="../tags/tag229.xml"/><Relationship Id="rId12" Type="http://schemas.openxmlformats.org/officeDocument/2006/relationships/tags" Target="../tags/tag228.xml"/><Relationship Id="rId11" Type="http://schemas.openxmlformats.org/officeDocument/2006/relationships/tags" Target="../tags/tag227.xml"/><Relationship Id="rId10" Type="http://schemas.openxmlformats.org/officeDocument/2006/relationships/tags" Target="../tags/tag22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237.xml"/><Relationship Id="rId8" Type="http://schemas.openxmlformats.org/officeDocument/2006/relationships/tags" Target="../tags/tag236.xml"/><Relationship Id="rId7" Type="http://schemas.openxmlformats.org/officeDocument/2006/relationships/tags" Target="../tags/tag235.xml"/><Relationship Id="rId6" Type="http://schemas.openxmlformats.org/officeDocument/2006/relationships/tags" Target="../tags/tag234.xml"/><Relationship Id="rId5" Type="http://schemas.openxmlformats.org/officeDocument/2006/relationships/tags" Target="../tags/tag233.xml"/><Relationship Id="rId4" Type="http://schemas.openxmlformats.org/officeDocument/2006/relationships/tags" Target="../tags/tag232.xml"/><Relationship Id="rId3" Type="http://schemas.openxmlformats.org/officeDocument/2006/relationships/tags" Target="../tags/tag231.xml"/><Relationship Id="rId2" Type="http://schemas.openxmlformats.org/officeDocument/2006/relationships/tags" Target="../tags/tag230.xml"/><Relationship Id="rId15" Type="http://schemas.openxmlformats.org/officeDocument/2006/relationships/tags" Target="../tags/tag243.xml"/><Relationship Id="rId14" Type="http://schemas.openxmlformats.org/officeDocument/2006/relationships/tags" Target="../tags/tag242.xml"/><Relationship Id="rId13" Type="http://schemas.openxmlformats.org/officeDocument/2006/relationships/tags" Target="../tags/tag241.xml"/><Relationship Id="rId12" Type="http://schemas.openxmlformats.org/officeDocument/2006/relationships/tags" Target="../tags/tag240.xml"/><Relationship Id="rId11" Type="http://schemas.openxmlformats.org/officeDocument/2006/relationships/tags" Target="../tags/tag239.xml"/><Relationship Id="rId10" Type="http://schemas.openxmlformats.org/officeDocument/2006/relationships/tags" Target="../tags/tag238.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251.xml"/><Relationship Id="rId8" Type="http://schemas.openxmlformats.org/officeDocument/2006/relationships/tags" Target="../tags/tag250.xml"/><Relationship Id="rId7" Type="http://schemas.openxmlformats.org/officeDocument/2006/relationships/tags" Target="../tags/tag249.xml"/><Relationship Id="rId6" Type="http://schemas.openxmlformats.org/officeDocument/2006/relationships/tags" Target="../tags/tag248.xml"/><Relationship Id="rId5" Type="http://schemas.openxmlformats.org/officeDocument/2006/relationships/tags" Target="../tags/tag247.xml"/><Relationship Id="rId4" Type="http://schemas.openxmlformats.org/officeDocument/2006/relationships/tags" Target="../tags/tag246.xml"/><Relationship Id="rId3" Type="http://schemas.openxmlformats.org/officeDocument/2006/relationships/tags" Target="../tags/tag245.xml"/><Relationship Id="rId2" Type="http://schemas.openxmlformats.org/officeDocument/2006/relationships/tags" Target="../tags/tag24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56" name="组合 55"/>
          <p:cNvGrpSpPr/>
          <p:nvPr userDrawn="1">
            <p:custDataLst>
              <p:tags r:id="rId2"/>
            </p:custDataLst>
          </p:nvPr>
        </p:nvGrpSpPr>
        <p:grpSpPr>
          <a:xfrm>
            <a:off x="287536" y="0"/>
            <a:ext cx="8145660" cy="6868160"/>
            <a:chOff x="383382" y="0"/>
            <a:chExt cx="10860880" cy="6868160"/>
          </a:xfrm>
        </p:grpSpPr>
        <p:grpSp>
          <p:nvGrpSpPr>
            <p:cNvPr id="55" name="组合 54"/>
            <p:cNvGrpSpPr/>
            <p:nvPr userDrawn="1"/>
          </p:nvGrpSpPr>
          <p:grpSpPr>
            <a:xfrm>
              <a:off x="1074934" y="0"/>
              <a:ext cx="10169328" cy="6868160"/>
              <a:chOff x="1074934" y="0"/>
              <a:chExt cx="10169328" cy="6868160"/>
            </a:xfrm>
          </p:grpSpPr>
          <p:sp>
            <p:nvSpPr>
              <p:cNvPr id="11" name="任意多边形: 形状 10"/>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任意多边形: 形状 12"/>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8" name="矩形 7"/>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矩形 14"/>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27" name="组合 26"/>
            <p:cNvGrpSpPr/>
            <p:nvPr userDrawn="1"/>
          </p:nvGrpSpPr>
          <p:grpSpPr>
            <a:xfrm>
              <a:off x="383382" y="4958557"/>
              <a:ext cx="521493" cy="428627"/>
              <a:chOff x="383382" y="4958557"/>
              <a:chExt cx="521493" cy="428627"/>
            </a:xfrm>
          </p:grpSpPr>
          <p:cxnSp>
            <p:nvCxnSpPr>
              <p:cNvPr id="12" name="直接连接符 11"/>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8" name="组合 27"/>
            <p:cNvGrpSpPr/>
            <p:nvPr userDrawn="1"/>
          </p:nvGrpSpPr>
          <p:grpSpPr>
            <a:xfrm rot="5400000">
              <a:off x="7319943" y="6431755"/>
              <a:ext cx="423862" cy="428627"/>
              <a:chOff x="383382" y="4958557"/>
              <a:chExt cx="521493" cy="428627"/>
            </a:xfrm>
          </p:grpSpPr>
          <p:cxnSp>
            <p:nvCxnSpPr>
              <p:cNvPr id="29" name="直接连接符 28"/>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userDrawn="1"/>
          </p:nvGrpSpPr>
          <p:grpSpPr>
            <a:xfrm rot="5400000">
              <a:off x="5744084" y="14288"/>
              <a:ext cx="457202" cy="428627"/>
              <a:chOff x="383382" y="4958557"/>
              <a:chExt cx="521493" cy="428627"/>
            </a:xfrm>
          </p:grpSpPr>
          <p:cxnSp>
            <p:nvCxnSpPr>
              <p:cNvPr id="33" name="直接连接符 32"/>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50" name="组合 49"/>
            <p:cNvGrpSpPr/>
            <p:nvPr userDrawn="1"/>
          </p:nvGrpSpPr>
          <p:grpSpPr>
            <a:xfrm>
              <a:off x="1844952" y="1028704"/>
              <a:ext cx="8494436" cy="1579353"/>
              <a:chOff x="1844952" y="1028704"/>
              <a:chExt cx="8494436" cy="1579353"/>
            </a:xfrm>
          </p:grpSpPr>
          <p:cxnSp>
            <p:nvCxnSpPr>
              <p:cNvPr id="44" name="直接连接符 43"/>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userDrawn="1"/>
          </p:nvGrpSpPr>
          <p:grpSpPr>
            <a:xfrm flipV="1">
              <a:off x="1844952" y="4074976"/>
              <a:ext cx="8494436" cy="1975897"/>
              <a:chOff x="1844952" y="1028704"/>
              <a:chExt cx="8494436" cy="1579353"/>
            </a:xfrm>
          </p:grpSpPr>
          <p:cxnSp>
            <p:nvCxnSpPr>
              <p:cNvPr id="52" name="直接连接符 51"/>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16" name="日期占位符 15"/>
          <p:cNvSpPr>
            <a:spLocks noGrp="1"/>
          </p:cNvSpPr>
          <p:nvPr>
            <p:ph type="dt" sz="half" idx="10"/>
            <p:custDataLst>
              <p:tags r:id="rId2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23"/>
            </p:custDataLst>
          </p:nvPr>
        </p:nvSpPr>
        <p:spPr>
          <a:xfrm>
            <a:off x="2592000" y="6349833"/>
            <a:ext cx="3960000" cy="316800"/>
          </a:xfrm>
        </p:spPr>
        <p:txBody>
          <a:bodyPr/>
          <a:lstStyle/>
          <a:p>
            <a:endParaRPr lang="zh-CN" altLang="en-US" dirty="0"/>
          </a:p>
        </p:txBody>
      </p:sp>
      <p:sp>
        <p:nvSpPr>
          <p:cNvPr id="18" name="灯片编号占位符 17"/>
          <p:cNvSpPr>
            <a:spLocks noGrp="1"/>
          </p:cNvSpPr>
          <p:nvPr>
            <p:ph type="sldNum" sz="quarter" idx="12"/>
            <p:custDataLst>
              <p:tags r:id="rId24"/>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25"/>
            </p:custDataLst>
          </p:nvPr>
        </p:nvSpPr>
        <p:spPr>
          <a:xfrm>
            <a:off x="2251710" y="3001644"/>
            <a:ext cx="4640580" cy="801053"/>
          </a:xfrm>
        </p:spPr>
        <p:txBody>
          <a:bodyPr lIns="90170" tIns="46990" rIns="90170" bIns="46990" anchor="b" anchorCtr="0">
            <a:normAutofit/>
          </a:bodyPr>
          <a:lstStyle>
            <a:lvl1pPr algn="ctr">
              <a:defRPr sz="4500" spc="600" baseline="0">
                <a:solidFill>
                  <a:schemeClr val="tx1">
                    <a:lumMod val="85000"/>
                    <a:lumOff val="15000"/>
                  </a:schemeClr>
                </a:solidFill>
                <a:latin typeface="Arial" panose="020B0604020202020204" pitchFamily="34" charset="0"/>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26"/>
            </p:custDataLst>
          </p:nvPr>
        </p:nvSpPr>
        <p:spPr>
          <a:xfrm>
            <a:off x="2251710" y="4168896"/>
            <a:ext cx="4640582" cy="296397"/>
          </a:xfrm>
        </p:spPr>
        <p:txBody>
          <a:bodyPr lIns="90170" tIns="46990" rIns="90170" bIns="46990">
            <a:normAutofit/>
          </a:bodyPr>
          <a:lstStyle>
            <a:lvl1pPr marL="0" indent="0" algn="ctr" eaLnBrk="1" fontAlgn="auto" latinLnBrk="0" hangingPunct="1">
              <a:lnSpc>
                <a:spcPct val="100000"/>
              </a:lnSpc>
              <a:buNone/>
              <a:defRPr sz="1500" u="none" strike="noStrike" kern="1200" cap="none" spc="200" normalizeH="0" baseline="0">
                <a:solidFill>
                  <a:schemeClr val="tx1">
                    <a:lumMod val="85000"/>
                    <a:lumOff val="15000"/>
                  </a:schemeClr>
                </a:solidFill>
                <a:uFillTx/>
                <a:latin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endParaRPr lang="zh-CN" altLang="en-US" dirty="0"/>
          </a:p>
        </p:txBody>
      </p:sp>
      <p:cxnSp>
        <p:nvCxnSpPr>
          <p:cNvPr id="40" name="直接连接符 39"/>
          <p:cNvCxnSpPr/>
          <p:nvPr userDrawn="1">
            <p:custDataLst>
              <p:tags r:id="rId27"/>
            </p:custDataLst>
          </p:nvPr>
        </p:nvCxnSpPr>
        <p:spPr>
          <a:xfrm>
            <a:off x="2762250" y="3997347"/>
            <a:ext cx="3605213" cy="0"/>
          </a:xfrm>
          <a:prstGeom prst="line">
            <a:avLst/>
          </a:prstGeom>
          <a:ln w="127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sp>
        <p:nvSpPr>
          <p:cNvPr id="5" name="文本占位符 4"/>
          <p:cNvSpPr>
            <a:spLocks noGrp="1"/>
          </p:cNvSpPr>
          <p:nvPr>
            <p:ph type="body" sz="quarter" idx="13" hasCustomPrompt="1"/>
            <p:custDataLst>
              <p:tags r:id="rId28"/>
            </p:custDataLst>
          </p:nvPr>
        </p:nvSpPr>
        <p:spPr>
          <a:xfrm>
            <a:off x="2700410" y="4687919"/>
            <a:ext cx="1517364" cy="246908"/>
          </a:xfrm>
        </p:spPr>
        <p:txBody>
          <a:bodyPr/>
          <a:lstStyle>
            <a:lvl1pPr marL="0" indent="0">
              <a:buNone/>
              <a:defRPr/>
            </a:lvl1pPr>
          </a:lstStyle>
          <a:p>
            <a:pPr lvl="0"/>
            <a:r>
              <a:rPr lang="zh-CN" altLang="en-US" dirty="0"/>
              <a:t>编辑文本</a:t>
            </a:r>
            <a:endParaRPr lang="zh-CN" altLang="en-US" dirty="0"/>
          </a:p>
        </p:txBody>
      </p:sp>
      <p:sp>
        <p:nvSpPr>
          <p:cNvPr id="36" name="文本占位符 4"/>
          <p:cNvSpPr>
            <a:spLocks noGrp="1"/>
          </p:cNvSpPr>
          <p:nvPr>
            <p:ph type="body" sz="quarter" idx="14" hasCustomPrompt="1"/>
            <p:custDataLst>
              <p:tags r:id="rId29"/>
            </p:custDataLst>
          </p:nvPr>
        </p:nvSpPr>
        <p:spPr>
          <a:xfrm>
            <a:off x="4924675" y="4687919"/>
            <a:ext cx="1517364" cy="246908"/>
          </a:xfrm>
        </p:spPr>
        <p:txBody>
          <a:bodyPr/>
          <a:lstStyle>
            <a:lvl1pPr marL="0" indent="0" algn="r">
              <a:buNone/>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18214" y="443230"/>
            <a:ext cx="8755856" cy="6414770"/>
            <a:chOff x="157618" y="443230"/>
            <a:chExt cx="11674475" cy="6414770"/>
          </a:xfrm>
        </p:grpSpPr>
        <p:grpSp>
          <p:nvGrpSpPr>
            <p:cNvPr id="8" name="组合 7"/>
            <p:cNvGrpSpPr/>
            <p:nvPr userDrawn="1"/>
          </p:nvGrpSpPr>
          <p:grpSpPr>
            <a:xfrm>
              <a:off x="11310600" y="443230"/>
              <a:ext cx="521493" cy="428627"/>
              <a:chOff x="383382" y="4958557"/>
              <a:chExt cx="521493" cy="428627"/>
            </a:xfrm>
          </p:grpSpPr>
          <p:cxnSp>
            <p:nvCxnSpPr>
              <p:cNvPr id="10" name="直接连接符 9"/>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9" name="任意多边形: 形状 8"/>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8"/>
            </p:custDataLst>
          </p:nvPr>
        </p:nvSpPr>
        <p:spPr>
          <a:xfrm>
            <a:off x="502411" y="1626121"/>
            <a:ext cx="8139178" cy="4041680"/>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0"/>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287536" y="0"/>
            <a:ext cx="8145660" cy="6868160"/>
            <a:chOff x="383382" y="0"/>
            <a:chExt cx="10860880" cy="6868160"/>
          </a:xfrm>
        </p:grpSpPr>
        <p:grpSp>
          <p:nvGrpSpPr>
            <p:cNvPr id="10" name="组合 9"/>
            <p:cNvGrpSpPr/>
            <p:nvPr userDrawn="1"/>
          </p:nvGrpSpPr>
          <p:grpSpPr>
            <a:xfrm>
              <a:off x="1074934" y="0"/>
              <a:ext cx="10169328" cy="6868160"/>
              <a:chOff x="1074934" y="0"/>
              <a:chExt cx="10169328" cy="6868160"/>
            </a:xfrm>
          </p:grpSpPr>
          <p:sp>
            <p:nvSpPr>
              <p:cNvPr id="31" name="任意多边形: 形状 30"/>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2" name="任意多边形: 形状 31"/>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33" name="矩形 32"/>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4" name="矩形 33"/>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11" name="组合 10"/>
            <p:cNvGrpSpPr/>
            <p:nvPr userDrawn="1"/>
          </p:nvGrpSpPr>
          <p:grpSpPr>
            <a:xfrm>
              <a:off x="383382" y="4958557"/>
              <a:ext cx="521493" cy="428627"/>
              <a:chOff x="383382" y="4958557"/>
              <a:chExt cx="521493" cy="428627"/>
            </a:xfrm>
          </p:grpSpPr>
          <p:cxnSp>
            <p:nvCxnSpPr>
              <p:cNvPr id="28" name="直接连接符 27"/>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userDrawn="1"/>
          </p:nvGrpSpPr>
          <p:grpSpPr>
            <a:xfrm rot="5400000">
              <a:off x="7319943" y="6431755"/>
              <a:ext cx="423862" cy="428627"/>
              <a:chOff x="383382" y="4958557"/>
              <a:chExt cx="521493" cy="428627"/>
            </a:xfrm>
          </p:grpSpPr>
          <p:cxnSp>
            <p:nvCxnSpPr>
              <p:cNvPr id="25" name="直接连接符 24"/>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userDrawn="1"/>
          </p:nvGrpSpPr>
          <p:grpSpPr>
            <a:xfrm rot="5400000">
              <a:off x="5744084" y="14288"/>
              <a:ext cx="457202" cy="428627"/>
              <a:chOff x="383382" y="4958557"/>
              <a:chExt cx="521493" cy="428627"/>
            </a:xfrm>
          </p:grpSpPr>
          <p:cxnSp>
            <p:nvCxnSpPr>
              <p:cNvPr id="22" name="直接连接符 21"/>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userDrawn="1"/>
          </p:nvGrpSpPr>
          <p:grpSpPr>
            <a:xfrm>
              <a:off x="1844952" y="1028704"/>
              <a:ext cx="8494436" cy="1579353"/>
              <a:chOff x="1844952" y="1028704"/>
              <a:chExt cx="8494436" cy="1579353"/>
            </a:xfrm>
          </p:grpSpPr>
          <p:cxnSp>
            <p:nvCxnSpPr>
              <p:cNvPr id="19" name="直接连接符 18"/>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userDrawn="1"/>
          </p:nvGrpSpPr>
          <p:grpSpPr>
            <a:xfrm flipV="1">
              <a:off x="1844952" y="4074976"/>
              <a:ext cx="8494436" cy="1975897"/>
              <a:chOff x="1844952" y="1028704"/>
              <a:chExt cx="8494436" cy="1579353"/>
            </a:xfrm>
          </p:grpSpPr>
          <p:cxnSp>
            <p:nvCxnSpPr>
              <p:cNvPr id="16" name="直接连接符 15"/>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4" name="日期占位符 3"/>
          <p:cNvSpPr>
            <a:spLocks noGrp="1"/>
          </p:cNvSpPr>
          <p:nvPr>
            <p:ph type="dt" sz="half" idx="10"/>
            <p:custDataLst>
              <p:tags r:id="rId2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23"/>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24"/>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5"/>
            </p:custDataLst>
          </p:nvPr>
        </p:nvSpPr>
        <p:spPr>
          <a:xfrm>
            <a:off x="2251710" y="3096895"/>
            <a:ext cx="4640580" cy="739140"/>
          </a:xfrm>
        </p:spPr>
        <p:txBody>
          <a:bodyPr lIns="90170" tIns="46990" rIns="90170" bIns="46990" anchor="b" anchorCtr="0">
            <a:normAutofit/>
          </a:bodyPr>
          <a:lstStyle>
            <a:lvl1pPr algn="ctr">
              <a:defRPr sz="3300"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26"/>
            </p:custDataLst>
          </p:nvPr>
        </p:nvSpPr>
        <p:spPr>
          <a:xfrm>
            <a:off x="2251710" y="4311968"/>
            <a:ext cx="4640580" cy="603885"/>
          </a:xfrm>
        </p:spPr>
        <p:txBody>
          <a:bodyPr lIns="90170" tIns="46990" rIns="90170" bIns="46990">
            <a:normAutofit/>
          </a:bodyPr>
          <a:lstStyle>
            <a:lvl1pPr marL="0" indent="0" algn="ctr" eaLnBrk="1" fontAlgn="auto" latinLnBrk="0" hangingPunct="1">
              <a:buNone/>
              <a:defRPr kumimoji="0" lang="zh-CN" altLang="en-US" sz="15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单击此处编辑母版文本样式</a:t>
            </a:r>
            <a:endParaRPr lang="zh-CN" altLang="en-US" dirty="0"/>
          </a:p>
        </p:txBody>
      </p:sp>
      <p:cxnSp>
        <p:nvCxnSpPr>
          <p:cNvPr id="35" name="直接连接符 34"/>
          <p:cNvCxnSpPr/>
          <p:nvPr userDrawn="1">
            <p:custDataLst>
              <p:tags r:id="rId27"/>
            </p:custDataLst>
          </p:nvPr>
        </p:nvCxnSpPr>
        <p:spPr>
          <a:xfrm>
            <a:off x="4153900" y="4074977"/>
            <a:ext cx="836201"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userDrawn="1">
            <p:custDataLst>
              <p:tags r:id="rId2"/>
            </p:custDataLst>
          </p:nvPr>
        </p:nvGrpSpPr>
        <p:grpSpPr>
          <a:xfrm>
            <a:off x="118214" y="443230"/>
            <a:ext cx="8755856" cy="6414770"/>
            <a:chOff x="157618" y="443230"/>
            <a:chExt cx="11674475" cy="6414770"/>
          </a:xfrm>
        </p:grpSpPr>
        <p:grpSp>
          <p:nvGrpSpPr>
            <p:cNvPr id="22" name="组合 21"/>
            <p:cNvGrpSpPr/>
            <p:nvPr userDrawn="1"/>
          </p:nvGrpSpPr>
          <p:grpSpPr>
            <a:xfrm>
              <a:off x="11310600" y="443230"/>
              <a:ext cx="521493" cy="428627"/>
              <a:chOff x="383382" y="4958557"/>
              <a:chExt cx="521493" cy="428627"/>
            </a:xfrm>
          </p:grpSpPr>
          <p:cxnSp>
            <p:nvCxnSpPr>
              <p:cNvPr id="24" name="直接连接符 23"/>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502447" y="1626121"/>
            <a:ext cx="3962432" cy="4041680"/>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9"/>
            </p:custDataLst>
          </p:nvPr>
        </p:nvSpPr>
        <p:spPr>
          <a:xfrm>
            <a:off x="4679158" y="1626121"/>
            <a:ext cx="3962432" cy="4041680"/>
          </a:xfrm>
        </p:spPr>
        <p:txBody>
          <a:bodyPr>
            <a:noAutofit/>
          </a:bodyPr>
          <a:lstStyle>
            <a:lvl1pPr>
              <a:defRPr sz="1050" baseline="0">
                <a:solidFill>
                  <a:schemeClr val="tx1">
                    <a:lumMod val="85000"/>
                    <a:lumOff val="15000"/>
                  </a:schemeClr>
                </a:solidFill>
                <a:latin typeface="Arial" panose="020B0604020202020204" pitchFamily="34" charset="0"/>
                <a:ea typeface="微软雅黑" panose="020B0503020204020204" charset="-122"/>
              </a:defRPr>
            </a:lvl1pPr>
            <a:lvl2pPr>
              <a:defRPr sz="1050" baseline="0">
                <a:solidFill>
                  <a:schemeClr val="tx1">
                    <a:lumMod val="85000"/>
                    <a:lumOff val="15000"/>
                  </a:schemeClr>
                </a:solidFill>
                <a:latin typeface="Arial" panose="020B0604020202020204" pitchFamily="34" charset="0"/>
                <a:ea typeface="微软雅黑" panose="020B0503020204020204" charset="-122"/>
              </a:defRPr>
            </a:lvl2pPr>
            <a:lvl3pPr>
              <a:defRPr sz="1050" baseline="0">
                <a:solidFill>
                  <a:schemeClr val="tx1">
                    <a:lumMod val="85000"/>
                    <a:lumOff val="15000"/>
                  </a:schemeClr>
                </a:solidFill>
                <a:latin typeface="Arial" panose="020B0604020202020204" pitchFamily="34" charset="0"/>
                <a:ea typeface="微软雅黑" panose="020B0503020204020204" charset="-122"/>
              </a:defRPr>
            </a:lvl3pPr>
            <a:lvl4pPr>
              <a:defRPr sz="1050" baseline="0">
                <a:solidFill>
                  <a:schemeClr val="tx1">
                    <a:lumMod val="85000"/>
                    <a:lumOff val="15000"/>
                  </a:schemeClr>
                </a:solidFill>
                <a:latin typeface="Arial" panose="020B0604020202020204" pitchFamily="34" charset="0"/>
                <a:ea typeface="微软雅黑" panose="020B0503020204020204" charset="-122"/>
              </a:defRPr>
            </a:lvl4pPr>
            <a:lvl5pPr>
              <a:defRPr sz="10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a:xfrm>
            <a:off x="2592000" y="6349833"/>
            <a:ext cx="3960000" cy="316800"/>
          </a:xfrm>
        </p:spPr>
        <p:txBody>
          <a:bodyPr/>
          <a:lstStyle/>
          <a:p>
            <a:endParaRPr lang="zh-CN" altLang="en-US"/>
          </a:p>
        </p:txBody>
      </p:sp>
      <p:sp>
        <p:nvSpPr>
          <p:cNvPr id="7" name="灯片编号占位符 6"/>
          <p:cNvSpPr>
            <a:spLocks noGrp="1"/>
          </p:cNvSpPr>
          <p:nvPr>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grpSp>
        <p:nvGrpSpPr>
          <p:cNvPr id="23" name="组合 22"/>
          <p:cNvGrpSpPr/>
          <p:nvPr userDrawn="1">
            <p:custDataLst>
              <p:tags r:id="rId2"/>
            </p:custDataLst>
          </p:nvPr>
        </p:nvGrpSpPr>
        <p:grpSpPr>
          <a:xfrm>
            <a:off x="118214" y="443230"/>
            <a:ext cx="8755856" cy="6414770"/>
            <a:chOff x="157618" y="443230"/>
            <a:chExt cx="11674475" cy="6414770"/>
          </a:xfrm>
        </p:grpSpPr>
        <p:grpSp>
          <p:nvGrpSpPr>
            <p:cNvPr id="24" name="组合 23"/>
            <p:cNvGrpSpPr/>
            <p:nvPr userDrawn="1"/>
          </p:nvGrpSpPr>
          <p:grpSpPr>
            <a:xfrm>
              <a:off x="11310600" y="443230"/>
              <a:ext cx="521493" cy="428627"/>
              <a:chOff x="383382" y="4958557"/>
              <a:chExt cx="521493" cy="428627"/>
            </a:xfrm>
          </p:grpSpPr>
          <p:cxnSp>
            <p:nvCxnSpPr>
              <p:cNvPr id="26" name="直接连接符 25"/>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5" name="任意多边形: 形状 24"/>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502447" y="1000133"/>
            <a:ext cx="3962432" cy="285752"/>
          </a:xfrm>
        </p:spPr>
        <p:txBody>
          <a:bodyPr lIns="101600" tIns="38100" rIns="76200" bIns="38100" anchor="t" anchorCtr="0">
            <a:noAutofit/>
          </a:bodyPr>
          <a:lstStyle>
            <a:lvl1pPr marL="0" indent="0" eaLnBrk="1" fontAlgn="auto" latinLnBrk="0" hangingPunct="1">
              <a:lnSpc>
                <a:spcPct val="100000"/>
              </a:lnSpc>
              <a:spcAft>
                <a:spcPts val="0"/>
              </a:spcAft>
              <a:buNone/>
              <a:defRPr sz="15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502444" y="2023369"/>
            <a:ext cx="3962400"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4676812" y="1000133"/>
            <a:ext cx="3962432" cy="28575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5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4676812" y="2023369"/>
            <a:ext cx="3962432" cy="3701064"/>
          </a:xfrm>
        </p:spPr>
        <p:txBody>
          <a:bodyPr vert="horz" lIns="101600" tIns="0" rIns="82550" bIns="0" rtlCol="0">
            <a:no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05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a:xfrm>
            <a:off x="2592000" y="6349833"/>
            <a:ext cx="3960000" cy="316800"/>
          </a:xfrm>
        </p:spPr>
        <p:txBody>
          <a:bodyPr/>
          <a:lstStyle/>
          <a:p>
            <a:endParaRPr lang="zh-CN" altLang="en-US"/>
          </a:p>
        </p:txBody>
      </p:sp>
      <p:sp>
        <p:nvSpPr>
          <p:cNvPr id="9" name="灯片编号占位符 8"/>
          <p:cNvSpPr>
            <a:spLocks noGrp="1"/>
          </p:cNvSpPr>
          <p:nvPr>
            <p:ph type="sldNum" sz="quarter" idx="12"/>
            <p:custDataLst>
              <p:tags r:id="rId14"/>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20" name="组合 19"/>
          <p:cNvGrpSpPr/>
          <p:nvPr userDrawn="1">
            <p:custDataLst>
              <p:tags r:id="rId2"/>
            </p:custDataLst>
          </p:nvPr>
        </p:nvGrpSpPr>
        <p:grpSpPr>
          <a:xfrm>
            <a:off x="287536" y="0"/>
            <a:ext cx="8145660" cy="6868160"/>
            <a:chOff x="383382" y="0"/>
            <a:chExt cx="10860880" cy="6868160"/>
          </a:xfrm>
        </p:grpSpPr>
        <p:grpSp>
          <p:nvGrpSpPr>
            <p:cNvPr id="21" name="组合 20"/>
            <p:cNvGrpSpPr/>
            <p:nvPr userDrawn="1"/>
          </p:nvGrpSpPr>
          <p:grpSpPr>
            <a:xfrm>
              <a:off x="1074934" y="0"/>
              <a:ext cx="10169328" cy="6868160"/>
              <a:chOff x="1074934" y="0"/>
              <a:chExt cx="10169328" cy="6868160"/>
            </a:xfrm>
          </p:grpSpPr>
          <p:sp>
            <p:nvSpPr>
              <p:cNvPr id="42" name="任意多边形: 形状 41"/>
              <p:cNvSpPr/>
              <p:nvPr userDrawn="1">
                <p:custDataLst>
                  <p:tags r:id="rId3"/>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43" name="任意多边形: 形状 42"/>
              <p:cNvSpPr/>
              <p:nvPr userDrawn="1">
                <p:custDataLst>
                  <p:tags r:id="rId4"/>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44" name="矩形 43"/>
              <p:cNvSpPr/>
              <p:nvPr userDrawn="1">
                <p:custDataLst>
                  <p:tags r:id="rId5"/>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45" name="矩形 44"/>
              <p:cNvSpPr/>
              <p:nvPr userDrawn="1">
                <p:custDataLst>
                  <p:tags r:id="rId6"/>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22" name="组合 21"/>
            <p:cNvGrpSpPr/>
            <p:nvPr userDrawn="1"/>
          </p:nvGrpSpPr>
          <p:grpSpPr>
            <a:xfrm>
              <a:off x="383382" y="4958557"/>
              <a:ext cx="521493" cy="428627"/>
              <a:chOff x="383382" y="4958557"/>
              <a:chExt cx="521493" cy="428627"/>
            </a:xfrm>
          </p:grpSpPr>
          <p:cxnSp>
            <p:nvCxnSpPr>
              <p:cNvPr id="39" name="直接连接符 38"/>
              <p:cNvCxnSpPr/>
              <p:nvPr userDrawn="1">
                <p:custDataLst>
                  <p:tags r:id="rId7"/>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custDataLst>
                  <p:tags r:id="rId8"/>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custDataLst>
                  <p:tags r:id="rId9"/>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userDrawn="1"/>
          </p:nvGrpSpPr>
          <p:grpSpPr>
            <a:xfrm rot="5400000">
              <a:off x="7319943" y="6431755"/>
              <a:ext cx="423862" cy="428627"/>
              <a:chOff x="383382" y="4958557"/>
              <a:chExt cx="521493" cy="428627"/>
            </a:xfrm>
          </p:grpSpPr>
          <p:cxnSp>
            <p:nvCxnSpPr>
              <p:cNvPr id="36" name="直接连接符 35"/>
              <p:cNvCxnSpPr/>
              <p:nvPr userDrawn="1">
                <p:custDataLst>
                  <p:tags r:id="rId10"/>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custDataLst>
                  <p:tags r:id="rId11"/>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custDataLst>
                  <p:tags r:id="rId12"/>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userDrawn="1"/>
          </p:nvGrpSpPr>
          <p:grpSpPr>
            <a:xfrm rot="5400000">
              <a:off x="5744084" y="14288"/>
              <a:ext cx="457202" cy="428627"/>
              <a:chOff x="383382" y="4958557"/>
              <a:chExt cx="521493" cy="428627"/>
            </a:xfrm>
          </p:grpSpPr>
          <p:cxnSp>
            <p:nvCxnSpPr>
              <p:cNvPr id="33" name="直接连接符 32"/>
              <p:cNvCxnSpPr/>
              <p:nvPr userDrawn="1">
                <p:custDataLst>
                  <p:tags r:id="rId1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1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custDataLst>
                  <p:tags r:id="rId1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userDrawn="1"/>
          </p:nvGrpSpPr>
          <p:grpSpPr>
            <a:xfrm>
              <a:off x="1844952" y="1028704"/>
              <a:ext cx="8494436" cy="1579353"/>
              <a:chOff x="1844952" y="1028704"/>
              <a:chExt cx="8494436" cy="1579353"/>
            </a:xfrm>
          </p:grpSpPr>
          <p:cxnSp>
            <p:nvCxnSpPr>
              <p:cNvPr id="30" name="直接连接符 29"/>
              <p:cNvCxnSpPr/>
              <p:nvPr userDrawn="1">
                <p:custDataLst>
                  <p:tags r:id="rId16"/>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7"/>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custDataLst>
                  <p:tags r:id="rId18"/>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26" name="组合 25"/>
            <p:cNvGrpSpPr/>
            <p:nvPr userDrawn="1"/>
          </p:nvGrpSpPr>
          <p:grpSpPr>
            <a:xfrm flipV="1">
              <a:off x="1844952" y="4074976"/>
              <a:ext cx="8494436" cy="1975897"/>
              <a:chOff x="1844952" y="1028704"/>
              <a:chExt cx="8494436" cy="1579353"/>
            </a:xfrm>
          </p:grpSpPr>
          <p:cxnSp>
            <p:nvCxnSpPr>
              <p:cNvPr id="27" name="直接连接符 26"/>
              <p:cNvCxnSpPr/>
              <p:nvPr userDrawn="1">
                <p:custDataLst>
                  <p:tags r:id="rId19"/>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20"/>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custDataLst>
                  <p:tags r:id="rId21"/>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2" name="标题 1"/>
          <p:cNvSpPr>
            <a:spLocks noGrp="1"/>
          </p:cNvSpPr>
          <p:nvPr>
            <p:ph type="title"/>
            <p:custDataLst>
              <p:tags r:id="rId22"/>
            </p:custDataLst>
          </p:nvPr>
        </p:nvSpPr>
        <p:spPr>
          <a:xfrm>
            <a:off x="502411" y="498476"/>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23"/>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25"/>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2592000" y="6349833"/>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grpSp>
        <p:nvGrpSpPr>
          <p:cNvPr id="21" name="组合 20"/>
          <p:cNvGrpSpPr/>
          <p:nvPr userDrawn="1">
            <p:custDataLst>
              <p:tags r:id="rId2"/>
            </p:custDataLst>
          </p:nvPr>
        </p:nvGrpSpPr>
        <p:grpSpPr>
          <a:xfrm>
            <a:off x="118214" y="443230"/>
            <a:ext cx="8755856" cy="6414770"/>
            <a:chOff x="157618" y="443230"/>
            <a:chExt cx="11674475" cy="6414770"/>
          </a:xfrm>
        </p:grpSpPr>
        <p:grpSp>
          <p:nvGrpSpPr>
            <p:cNvPr id="22" name="组合 21"/>
            <p:cNvGrpSpPr/>
            <p:nvPr userDrawn="1"/>
          </p:nvGrpSpPr>
          <p:grpSpPr>
            <a:xfrm>
              <a:off x="11310600" y="443230"/>
              <a:ext cx="521493" cy="428627"/>
              <a:chOff x="383382" y="4958557"/>
              <a:chExt cx="521493" cy="428627"/>
            </a:xfrm>
          </p:grpSpPr>
          <p:cxnSp>
            <p:nvCxnSpPr>
              <p:cNvPr id="24" name="直接连接符 23"/>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6"/>
              </p:custDataLst>
            </p:nvPr>
          </p:nvSpPr>
          <p:spPr>
            <a:xfrm rot="10800000">
              <a:off x="157618" y="61540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标题 1"/>
          <p:cNvSpPr>
            <a:spLocks noGrp="1"/>
          </p:cNvSpPr>
          <p:nvPr>
            <p:ph type="title"/>
            <p:custDataLst>
              <p:tags r:id="rId7"/>
            </p:custDataLst>
          </p:nvPr>
        </p:nvSpPr>
        <p:spPr>
          <a:xfrm>
            <a:off x="502447"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8"/>
            </p:custDataLst>
          </p:nvPr>
        </p:nvSpPr>
        <p:spPr>
          <a:xfrm>
            <a:off x="502447" y="1626121"/>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514350" marR="0" lvl="1" indent="-17145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200" b="0" i="0" u="none" strike="noStrike" kern="1200" cap="none" spc="150" normalizeH="0" baseline="0" noProof="1" dirty="0">
                <a:solidFill>
                  <a:schemeClr val="tx1"/>
                </a:solidFill>
                <a:uFillTx/>
                <a:latin typeface="+mn-lt"/>
                <a:ea typeface="+mn-ea"/>
                <a:cs typeface="+mn-cs"/>
                <a:sym typeface="+mn-ea"/>
              </a:defRPr>
            </a:lvl2pPr>
            <a:lvl3pPr marL="857250" marR="0" lvl="2"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3pPr>
            <a:lvl4pPr marL="1200150" marR="0" lvl="3"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4pPr>
            <a:lvl5pPr marL="1543050" marR="0" lvl="4"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9"/>
            </p:custDataLst>
          </p:nvPr>
        </p:nvSpPr>
        <p:spPr>
          <a:xfrm>
            <a:off x="4679194" y="1626121"/>
            <a:ext cx="3962432" cy="4041680"/>
          </a:xfrm>
        </p:spPr>
        <p:txBody>
          <a:bodyPr vert="horz" lIns="101600" tIns="0" rIns="82550" bIns="0" rtlCol="0">
            <a:normAutofit/>
          </a:bodyPr>
          <a:lstStyle>
            <a:lvl1pPr marL="171450" marR="0" lvl="0" indent="-1714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2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0"/>
            </p:custDataLst>
          </p:nvPr>
        </p:nvSpPr>
        <p:spPr>
          <a:xfrm>
            <a:off x="322307" y="6349833"/>
            <a:ext cx="2700000" cy="316800"/>
          </a:xfrm>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1"/>
            </p:custDataLst>
          </p:nvPr>
        </p:nvSpPr>
        <p:spPr>
          <a:xfrm>
            <a:off x="2592000" y="6349833"/>
            <a:ext cx="3960000" cy="316800"/>
          </a:xfrm>
        </p:spPr>
        <p:txBody>
          <a:bodyPr/>
          <a:lstStyle/>
          <a:p>
            <a:endParaRPr lang="zh-CN" altLang="en-US" dirty="0"/>
          </a:p>
        </p:txBody>
      </p:sp>
      <p:sp>
        <p:nvSpPr>
          <p:cNvPr id="7" name="灯片编号占位符 6"/>
          <p:cNvSpPr>
            <a:spLocks noGrp="1"/>
          </p:cNvSpPr>
          <p:nvPr>
            <p:ph type="sldNum" sz="quarter" idx="12"/>
            <p:custDataLst>
              <p:tags r:id="rId12"/>
            </p:custDataLst>
          </p:nvPr>
        </p:nvSpPr>
        <p:spPr>
          <a:xfrm>
            <a:off x="6120450" y="6349833"/>
            <a:ext cx="2700000" cy="316800"/>
          </a:xfrm>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33" name="组合 32"/>
          <p:cNvGrpSpPr/>
          <p:nvPr userDrawn="1">
            <p:custDataLst>
              <p:tags r:id="rId2"/>
            </p:custDataLst>
          </p:nvPr>
        </p:nvGrpSpPr>
        <p:grpSpPr>
          <a:xfrm>
            <a:off x="219600" y="304200"/>
            <a:ext cx="8704800" cy="6249600"/>
            <a:chOff x="292800" y="304200"/>
            <a:chExt cx="11606400" cy="6249600"/>
          </a:xfrm>
        </p:grpSpPr>
        <p:sp>
          <p:nvSpPr>
            <p:cNvPr id="34" name="矩形 33"/>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35" name="组合 34"/>
            <p:cNvGrpSpPr/>
            <p:nvPr userDrawn="1"/>
          </p:nvGrpSpPr>
          <p:grpSpPr>
            <a:xfrm>
              <a:off x="11407368" y="450850"/>
              <a:ext cx="379005" cy="311513"/>
              <a:chOff x="383382" y="4958557"/>
              <a:chExt cx="521493" cy="428627"/>
            </a:xfrm>
          </p:grpSpPr>
          <p:cxnSp>
            <p:nvCxnSpPr>
              <p:cNvPr id="37" name="直接连接符 36"/>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36" name="任意多边形: 形状 35"/>
            <p:cNvSpPr/>
            <p:nvPr userDrawn="1">
              <p:custDataLst>
                <p:tags r:id="rId7"/>
              </p:custDataLst>
            </p:nvPr>
          </p:nvSpPr>
          <p:spPr>
            <a:xfrm rot="10800000">
              <a:off x="398278" y="58498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2" name="竖排标题 1"/>
          <p:cNvSpPr>
            <a:spLocks noGrp="1"/>
          </p:cNvSpPr>
          <p:nvPr>
            <p:ph type="title" orient="vert"/>
            <p:custDataLst>
              <p:tags r:id="rId8"/>
            </p:custDataLst>
          </p:nvPr>
        </p:nvSpPr>
        <p:spPr>
          <a:xfrm>
            <a:off x="7928351" y="1626121"/>
            <a:ext cx="713238" cy="4041680"/>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8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502444" y="1626113"/>
            <a:ext cx="7371076" cy="4041680"/>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a:xfrm>
            <a:off x="2592000" y="6349833"/>
            <a:ext cx="3960000" cy="316800"/>
          </a:xfrm>
        </p:spPr>
        <p:txBody>
          <a:bodyPr/>
          <a:lstStyle/>
          <a:p>
            <a:endParaRPr lang="zh-CN" altLang="en-US"/>
          </a:p>
        </p:txBody>
      </p:sp>
      <p:sp>
        <p:nvSpPr>
          <p:cNvPr id="6" name="灯片编号占位符 5"/>
          <p:cNvSpPr>
            <a:spLocks noGrp="1"/>
          </p:cNvSpPr>
          <p:nvPr>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20" name="组合 19"/>
          <p:cNvGrpSpPr/>
          <p:nvPr userDrawn="1">
            <p:custDataLst>
              <p:tags r:id="rId2"/>
            </p:custDataLst>
          </p:nvPr>
        </p:nvGrpSpPr>
        <p:grpSpPr>
          <a:xfrm>
            <a:off x="219600" y="304200"/>
            <a:ext cx="8704800" cy="6249600"/>
            <a:chOff x="292800" y="304200"/>
            <a:chExt cx="11606400" cy="6249600"/>
          </a:xfrm>
        </p:grpSpPr>
        <p:sp>
          <p:nvSpPr>
            <p:cNvPr id="21" name="矩形 20"/>
            <p:cNvSpPr/>
            <p:nvPr userDrawn="1">
              <p:custDataLst>
                <p:tags r:id="rId3"/>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22" name="组合 21"/>
            <p:cNvGrpSpPr/>
            <p:nvPr userDrawn="1"/>
          </p:nvGrpSpPr>
          <p:grpSpPr>
            <a:xfrm>
              <a:off x="11407368" y="450850"/>
              <a:ext cx="379005" cy="311513"/>
              <a:chOff x="383382" y="4958557"/>
              <a:chExt cx="521493" cy="428627"/>
            </a:xfrm>
          </p:grpSpPr>
          <p:cxnSp>
            <p:nvCxnSpPr>
              <p:cNvPr id="24" name="直接连接符 2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7"/>
              </p:custDataLst>
            </p:nvPr>
          </p:nvSpPr>
          <p:spPr>
            <a:xfrm rot="10800000">
              <a:off x="398278" y="5849857"/>
              <a:ext cx="1444247" cy="703943"/>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3" name="日期占位符 2"/>
          <p:cNvSpPr>
            <a:spLocks noGrp="1"/>
          </p:cNvSpPr>
          <p:nvPr>
            <p:ph type="dt" sz="half" idx="10"/>
            <p:custDataLst>
              <p:tags r:id="rId8"/>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502447" y="1626121"/>
            <a:ext cx="8139178" cy="4041680"/>
          </a:xfrm>
        </p:spPr>
        <p:txBody>
          <a:bodyPr/>
          <a:lstStyle>
            <a:lvl1pPr>
              <a:defRPr baseline="0">
                <a:solidFill>
                  <a:schemeClr val="tx1">
                    <a:lumMod val="85000"/>
                    <a:lumOff val="15000"/>
                  </a:schemeClr>
                </a:solidFill>
                <a:latin typeface="Arial" panose="020B0604020202020204" pitchFamily="34" charset="0"/>
              </a:defRPr>
            </a:lvl1pPr>
            <a:lvl2pPr>
              <a:defRPr baseline="0">
                <a:solidFill>
                  <a:schemeClr val="tx1">
                    <a:lumMod val="85000"/>
                    <a:lumOff val="15000"/>
                  </a:schemeClr>
                </a:solidFill>
                <a:latin typeface="Arial" panose="020B0604020202020204" pitchFamily="34" charset="0"/>
              </a:defRPr>
            </a:lvl2pPr>
            <a:lvl3pPr>
              <a:defRPr baseline="0">
                <a:solidFill>
                  <a:schemeClr val="tx1">
                    <a:lumMod val="85000"/>
                    <a:lumOff val="15000"/>
                  </a:schemeClr>
                </a:solidFill>
                <a:latin typeface="Arial" panose="020B0604020202020204" pitchFamily="34" charset="0"/>
              </a:defRPr>
            </a:lvl3pPr>
            <a:lvl4pPr>
              <a:defRPr baseline="0">
                <a:solidFill>
                  <a:schemeClr val="tx1">
                    <a:lumMod val="85000"/>
                    <a:lumOff val="15000"/>
                  </a:schemeClr>
                </a:solidFill>
                <a:latin typeface="Arial" panose="020B0604020202020204" pitchFamily="34" charset="0"/>
              </a:defRPr>
            </a:lvl4pPr>
            <a:lvl5pPr>
              <a:defRPr baseline="0">
                <a:solidFill>
                  <a:schemeClr val="tx1">
                    <a:lumMod val="85000"/>
                    <a:lumOff val="1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cxnSp>
        <p:nvCxnSpPr>
          <p:cNvPr id="36" name="直接连接符 35"/>
          <p:cNvCxnSpPr/>
          <p:nvPr userDrawn="1">
            <p:custDataLst>
              <p:tags r:id="rId2"/>
            </p:custDataLst>
          </p:nvPr>
        </p:nvCxnSpPr>
        <p:spPr>
          <a:xfrm>
            <a:off x="4153900" y="4074977"/>
            <a:ext cx="836201"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custDataLst>
              <p:tags r:id="rId3"/>
            </p:custDataLst>
          </p:nvPr>
        </p:nvGrpSpPr>
        <p:grpSpPr>
          <a:xfrm>
            <a:off x="287536" y="0"/>
            <a:ext cx="8145660" cy="6868160"/>
            <a:chOff x="383382" y="0"/>
            <a:chExt cx="10860880" cy="6868160"/>
          </a:xfrm>
        </p:grpSpPr>
        <p:grpSp>
          <p:nvGrpSpPr>
            <p:cNvPr id="11" name="组合 10"/>
            <p:cNvGrpSpPr/>
            <p:nvPr userDrawn="1"/>
          </p:nvGrpSpPr>
          <p:grpSpPr>
            <a:xfrm>
              <a:off x="1074934" y="0"/>
              <a:ext cx="10169328" cy="6868160"/>
              <a:chOff x="1074934" y="0"/>
              <a:chExt cx="10169328" cy="6868160"/>
            </a:xfrm>
          </p:grpSpPr>
          <p:sp>
            <p:nvSpPr>
              <p:cNvPr id="32" name="任意多边形: 形状 31"/>
              <p:cNvSpPr/>
              <p:nvPr userDrawn="1">
                <p:custDataLst>
                  <p:tags r:id="rId4"/>
                </p:custDataLst>
              </p:nvPr>
            </p:nvSpPr>
            <p:spPr>
              <a:xfrm>
                <a:off x="6471729" y="0"/>
                <a:ext cx="4498061" cy="2192408"/>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3" name="任意多边形: 形状 32"/>
              <p:cNvSpPr/>
              <p:nvPr userDrawn="1">
                <p:custDataLst>
                  <p:tags r:id="rId5"/>
                </p:custDataLst>
              </p:nvPr>
            </p:nvSpPr>
            <p:spPr>
              <a:xfrm>
                <a:off x="1465625" y="5164237"/>
                <a:ext cx="3559491" cy="1693763"/>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34" name="矩形 33"/>
              <p:cNvSpPr/>
              <p:nvPr userDrawn="1">
                <p:custDataLst>
                  <p:tags r:id="rId6"/>
                </p:custDataLst>
              </p:nvPr>
            </p:nvSpPr>
            <p:spPr>
              <a:xfrm>
                <a:off x="1074934" y="0"/>
                <a:ext cx="2379466" cy="1660525"/>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5" name="矩形 34"/>
              <p:cNvSpPr/>
              <p:nvPr userDrawn="1">
                <p:custDataLst>
                  <p:tags r:id="rId7"/>
                </p:custDataLst>
              </p:nvPr>
            </p:nvSpPr>
            <p:spPr>
              <a:xfrm>
                <a:off x="8075999" y="5283200"/>
                <a:ext cx="3168263" cy="1584960"/>
              </a:xfrm>
              <a:prstGeom prst="rect">
                <a:avLst/>
              </a:prstGeom>
              <a:solidFill>
                <a:schemeClr val="tx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12" name="组合 11"/>
            <p:cNvGrpSpPr/>
            <p:nvPr userDrawn="1"/>
          </p:nvGrpSpPr>
          <p:grpSpPr>
            <a:xfrm>
              <a:off x="383382" y="4958557"/>
              <a:ext cx="521493" cy="428627"/>
              <a:chOff x="383382" y="4958557"/>
              <a:chExt cx="521493" cy="428627"/>
            </a:xfrm>
          </p:grpSpPr>
          <p:cxnSp>
            <p:nvCxnSpPr>
              <p:cNvPr id="29" name="直接连接符 28"/>
              <p:cNvCxnSpPr/>
              <p:nvPr userDrawn="1">
                <p:custDataLst>
                  <p:tags r:id="rId8"/>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custDataLst>
                  <p:tags r:id="rId9"/>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custDataLst>
                  <p:tags r:id="rId10"/>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userDrawn="1"/>
          </p:nvGrpSpPr>
          <p:grpSpPr>
            <a:xfrm rot="5400000">
              <a:off x="7319943" y="6431755"/>
              <a:ext cx="423862" cy="428627"/>
              <a:chOff x="383382" y="4958557"/>
              <a:chExt cx="521493" cy="428627"/>
            </a:xfrm>
          </p:grpSpPr>
          <p:cxnSp>
            <p:nvCxnSpPr>
              <p:cNvPr id="26" name="直接连接符 25"/>
              <p:cNvCxnSpPr/>
              <p:nvPr userDrawn="1">
                <p:custDataLst>
                  <p:tags r:id="rId11"/>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2"/>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13"/>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userDrawn="1"/>
          </p:nvGrpSpPr>
          <p:grpSpPr>
            <a:xfrm rot="5400000">
              <a:off x="5744084" y="14288"/>
              <a:ext cx="457202" cy="428627"/>
              <a:chOff x="383382" y="4958557"/>
              <a:chExt cx="521493" cy="428627"/>
            </a:xfrm>
          </p:grpSpPr>
          <p:cxnSp>
            <p:nvCxnSpPr>
              <p:cNvPr id="23" name="直接连接符 22"/>
              <p:cNvCxnSpPr/>
              <p:nvPr userDrawn="1">
                <p:custDataLst>
                  <p:tags r:id="rId1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custDataLst>
                  <p:tags r:id="rId1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1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userDrawn="1"/>
          </p:nvGrpSpPr>
          <p:grpSpPr>
            <a:xfrm>
              <a:off x="1844952" y="1028704"/>
              <a:ext cx="8494436" cy="1579353"/>
              <a:chOff x="1844952" y="1028704"/>
              <a:chExt cx="8494436" cy="1579353"/>
            </a:xfrm>
          </p:grpSpPr>
          <p:cxnSp>
            <p:nvCxnSpPr>
              <p:cNvPr id="20" name="直接连接符 19"/>
              <p:cNvCxnSpPr/>
              <p:nvPr userDrawn="1">
                <p:custDataLst>
                  <p:tags r:id="rId17"/>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custDataLst>
                  <p:tags r:id="rId18"/>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custDataLst>
                  <p:tags r:id="rId19"/>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userDrawn="1"/>
          </p:nvGrpSpPr>
          <p:grpSpPr>
            <a:xfrm flipV="1">
              <a:off x="1844952" y="4074976"/>
              <a:ext cx="8494436" cy="1975897"/>
              <a:chOff x="1844952" y="1028704"/>
              <a:chExt cx="8494436" cy="1579353"/>
            </a:xfrm>
          </p:grpSpPr>
          <p:cxnSp>
            <p:nvCxnSpPr>
              <p:cNvPr id="17" name="直接连接符 16"/>
              <p:cNvCxnSpPr/>
              <p:nvPr userDrawn="1">
                <p:custDataLst>
                  <p:tags r:id="rId20"/>
                </p:custDataLst>
              </p:nvPr>
            </p:nvCxnSpPr>
            <p:spPr>
              <a:xfrm flipV="1">
                <a:off x="1881257"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custDataLst>
                  <p:tags r:id="rId21"/>
                </p:custDataLst>
              </p:nvPr>
            </p:nvCxnSpPr>
            <p:spPr>
              <a:xfrm flipV="1">
                <a:off x="10308674" y="1057553"/>
                <a:ext cx="0" cy="1550504"/>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custDataLst>
                  <p:tags r:id="rId22"/>
                </p:custDataLst>
              </p:nvPr>
            </p:nvCxnSpPr>
            <p:spPr>
              <a:xfrm flipH="1">
                <a:off x="1844952" y="1028704"/>
                <a:ext cx="8494436" cy="0"/>
              </a:xfrm>
              <a:prstGeom prst="line">
                <a:avLst/>
              </a:prstGeom>
              <a:ln w="63500">
                <a:gradFill flip="none" rotWithShape="1">
                  <a:gsLst>
                    <a:gs pos="0">
                      <a:schemeClr val="accent1"/>
                    </a:gs>
                    <a:gs pos="58000">
                      <a:schemeClr val="accent1">
                        <a:lumMod val="40000"/>
                        <a:lumOff val="60000"/>
                      </a:schemeClr>
                    </a:gs>
                    <a:gs pos="100000">
                      <a:schemeClr val="accent1"/>
                    </a:gs>
                  </a:gsLst>
                  <a:lin ang="0" scaled="0"/>
                  <a:tileRect/>
                </a:gradFill>
              </a:ln>
            </p:spPr>
            <p:style>
              <a:lnRef idx="1">
                <a:schemeClr val="accent1"/>
              </a:lnRef>
              <a:fillRef idx="0">
                <a:schemeClr val="accent1"/>
              </a:fillRef>
              <a:effectRef idx="0">
                <a:schemeClr val="accent1"/>
              </a:effectRef>
              <a:fontRef idx="minor">
                <a:schemeClr val="tx1"/>
              </a:fontRef>
            </p:style>
          </p:cxnSp>
        </p:grpSp>
      </p:grpSp>
      <p:sp>
        <p:nvSpPr>
          <p:cNvPr id="3" name="日期占位符 2"/>
          <p:cNvSpPr>
            <a:spLocks noGrp="1"/>
          </p:cNvSpPr>
          <p:nvPr>
            <p:ph type="dt" sz="half" idx="10"/>
            <p:custDataLst>
              <p:tags r:id="rId23"/>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24"/>
            </p:custDataLst>
          </p:nvPr>
        </p:nvSpPr>
        <p:spPr>
          <a:xfrm>
            <a:off x="2592000" y="6349833"/>
            <a:ext cx="3960000" cy="316800"/>
          </a:xfrm>
        </p:spPr>
        <p:txBody>
          <a:bodyPr/>
          <a:lstStyle/>
          <a:p>
            <a:endParaRPr lang="zh-CN" altLang="en-US"/>
          </a:p>
        </p:txBody>
      </p:sp>
      <p:sp>
        <p:nvSpPr>
          <p:cNvPr id="5" name="灯片编号占位符 4"/>
          <p:cNvSpPr>
            <a:spLocks noGrp="1"/>
          </p:cNvSpPr>
          <p:nvPr>
            <p:ph type="sldNum" sz="quarter" idx="12"/>
            <p:custDataLst>
              <p:tags r:id="rId25"/>
            </p:custDataLst>
          </p:nvPr>
        </p:nvSpPr>
        <p:spPr>
          <a:xfrm>
            <a:off x="6120450" y="6349833"/>
            <a:ext cx="2700000" cy="316800"/>
          </a:xfrm>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26"/>
            </p:custDataLst>
          </p:nvPr>
        </p:nvSpPr>
        <p:spPr>
          <a:xfrm>
            <a:off x="2111680" y="3069934"/>
            <a:ext cx="4920615" cy="761048"/>
          </a:xfrm>
        </p:spPr>
        <p:txBody>
          <a:bodyPr vert="horz" lIns="90170" tIns="46990" rIns="90170" bIns="46990" rtlCol="0" anchor="b" anchorCtr="0">
            <a:normAutofit/>
          </a:bodyPr>
          <a:lstStyle>
            <a:lvl1pPr marL="0" marR="0" algn="ctr" defTabSz="914400" rtl="0" eaLnBrk="1" fontAlgn="auto" latinLnBrk="0" hangingPunct="1">
              <a:lnSpc>
                <a:spcPct val="100000"/>
              </a:lnSpc>
              <a:buNone/>
              <a:defRPr kumimoji="0" lang="zh-CN" altLang="en-US" sz="405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单击此处编辑标题</a:t>
            </a:r>
            <a:endParaRPr dirty="0">
              <a:sym typeface="+mn-ea"/>
            </a:endParaRPr>
          </a:p>
        </p:txBody>
      </p:sp>
      <p:sp>
        <p:nvSpPr>
          <p:cNvPr id="9" name="文本占位符 8"/>
          <p:cNvSpPr>
            <a:spLocks noGrp="1"/>
          </p:cNvSpPr>
          <p:nvPr>
            <p:ph type="body" sz="quarter" idx="13"/>
            <p:custDataLst>
              <p:tags r:id="rId27"/>
            </p:custDataLst>
          </p:nvPr>
        </p:nvSpPr>
        <p:spPr>
          <a:xfrm>
            <a:off x="2111680" y="4333397"/>
            <a:ext cx="4920615" cy="602623"/>
          </a:xfrm>
        </p:spPr>
        <p:txBody>
          <a:bodyPr lIns="90170" tIns="46990" rIns="90170" bIns="46990">
            <a:normAutofit/>
          </a:bodyPr>
          <a:lstStyle>
            <a:lvl1pPr marL="0" indent="0" algn="ctr">
              <a:buNone/>
              <a:defRPr sz="1500" baseline="0">
                <a:solidFill>
                  <a:schemeClr val="tx1">
                    <a:lumMod val="85000"/>
                    <a:lumOff val="15000"/>
                  </a:schemeClr>
                </a:solidFill>
                <a:latin typeface="Arial" panose="020B0604020202020204" pitchFamily="34" charset="0"/>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6" name="组合 5"/>
          <p:cNvGrpSpPr/>
          <p:nvPr userDrawn="1">
            <p:custDataLst>
              <p:tags r:id="rId2"/>
            </p:custDataLst>
          </p:nvPr>
        </p:nvGrpSpPr>
        <p:grpSpPr>
          <a:xfrm rot="0">
            <a:off x="8482965" y="496808"/>
            <a:ext cx="391001" cy="321469"/>
            <a:chOff x="383382" y="4958557"/>
            <a:chExt cx="521493" cy="428627"/>
          </a:xfrm>
        </p:grpSpPr>
        <p:cxnSp>
          <p:nvCxnSpPr>
            <p:cNvPr id="15" name="直接连接符 14"/>
            <p:cNvCxnSpPr/>
            <p:nvPr userDrawn="1">
              <p:custDataLst>
                <p:tags r:id="rId3"/>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custDataLst>
                <p:tags r:id="rId4"/>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5"/>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8" name="任意多边形: 形状 17"/>
          <p:cNvSpPr/>
          <p:nvPr userDrawn="1">
            <p:custDataLst>
              <p:tags r:id="rId6"/>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p:ph type="title"/>
            <p:custDataLst>
              <p:tags r:id="rId7"/>
            </p:custDataLst>
          </p:nvPr>
        </p:nvSpPr>
        <p:spPr>
          <a:xfrm>
            <a:off x="502411" y="498476"/>
            <a:ext cx="8139178" cy="33147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a:xfrm>
            <a:off x="2592000" y="6349833"/>
            <a:ext cx="3960000" cy="316800"/>
          </a:xfrm>
        </p:spPr>
        <p:txBody>
          <a:bodyPr/>
          <a:lstStyle/>
          <a:p>
            <a:endParaRPr lang="zh-CN" altLang="en-US" dirty="0"/>
          </a:p>
        </p:txBody>
      </p:sp>
      <p:sp>
        <p:nvSpPr>
          <p:cNvPr id="5" name="灯片编号占位符 4"/>
          <p:cNvSpPr>
            <a:spLocks noGrp="1"/>
          </p:cNvSpPr>
          <p:nvPr>
            <p:ph type="sldNum" sz="quarter" idx="12"/>
            <p:custDataLst>
              <p:tags r:id="rId10"/>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551" y="304165"/>
            <a:ext cx="8704898"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nvGrpSpPr>
          <p:cNvPr id="22" name="组合 21"/>
          <p:cNvGrpSpPr/>
          <p:nvPr userDrawn="1">
            <p:custDataLst>
              <p:tags r:id="rId3"/>
            </p:custDataLst>
          </p:nvPr>
        </p:nvGrpSpPr>
        <p:grpSpPr>
          <a:xfrm rot="0">
            <a:off x="8555355" y="489823"/>
            <a:ext cx="284321" cy="233839"/>
            <a:chOff x="383382" y="4958557"/>
            <a:chExt cx="521493" cy="428627"/>
          </a:xfrm>
        </p:grpSpPr>
        <p:cxnSp>
          <p:nvCxnSpPr>
            <p:cNvPr id="24" name="直接连接符 2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3" name="任意多边形: 形状 22"/>
          <p:cNvSpPr/>
          <p:nvPr userDrawn="1">
            <p:custDataLst>
              <p:tags r:id="rId7"/>
            </p:custDataLst>
          </p:nvPr>
        </p:nvSpPr>
        <p:spPr>
          <a:xfrm rot="10800000">
            <a:off x="298609" y="5937647"/>
            <a:ext cx="1082993" cy="528161"/>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hasCustomPrompt="1"/>
            <p:custDataLst>
              <p:tags r:id="rId8"/>
            </p:custDataLst>
          </p:nvPr>
        </p:nvSpPr>
        <p:spPr>
          <a:xfrm>
            <a:off x="961200" y="1339650"/>
            <a:ext cx="7219800" cy="542700"/>
          </a:xfrm>
        </p:spPr>
        <p:txBody>
          <a:bodyPr anchor="ctr">
            <a:normAutofit/>
          </a:bodyPr>
          <a:lstStyle>
            <a:lvl1pPr>
              <a:defRPr sz="24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p:custDataLst>
              <p:tags r:id="rId9"/>
            </p:custDataLst>
          </p:nvPr>
        </p:nvSpPr>
        <p:spPr>
          <a:xfrm>
            <a:off x="960835" y="2594250"/>
            <a:ext cx="7219950" cy="2583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userDrawn="1">
            <p:ph type="dt" sz="half" idx="10"/>
            <p:custDataLst>
              <p:tags r:id="rId10"/>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2"/>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361759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dirty="0">
              <a:sym typeface="+mn-ea"/>
            </a:endParaRPr>
          </a:p>
        </p:txBody>
      </p:sp>
      <p:grpSp>
        <p:nvGrpSpPr>
          <p:cNvPr id="24" name="组合 23"/>
          <p:cNvGrpSpPr/>
          <p:nvPr userDrawn="1">
            <p:custDataLst>
              <p:tags r:id="rId3"/>
            </p:custDataLst>
          </p:nvPr>
        </p:nvGrpSpPr>
        <p:grpSpPr>
          <a:xfrm rot="0">
            <a:off x="8482965" y="496808"/>
            <a:ext cx="391001" cy="321469"/>
            <a:chOff x="383382" y="4958557"/>
            <a:chExt cx="521493" cy="428627"/>
          </a:xfrm>
        </p:grpSpPr>
        <p:cxnSp>
          <p:nvCxnSpPr>
            <p:cNvPr id="26" name="直接连接符 25"/>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5" name="任意多边形: 形状 24"/>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hasCustomPrompt="1"/>
            <p:custDataLst>
              <p:tags r:id="rId8"/>
            </p:custDataLst>
          </p:nvPr>
        </p:nvSpPr>
        <p:spPr>
          <a:xfrm>
            <a:off x="437400" y="880650"/>
            <a:ext cx="2970000" cy="661500"/>
          </a:xfrm>
        </p:spPr>
        <p:txBody>
          <a:bodyPr anchor="ctr">
            <a:normAutofit/>
          </a:bodyPr>
          <a:lstStyle>
            <a:lvl1pPr>
              <a:defRPr sz="27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2"/>
            </p:custDataLst>
          </p:nvPr>
        </p:nvSpPr>
        <p:spPr>
          <a:xfrm>
            <a:off x="440100" y="2275650"/>
            <a:ext cx="2967300" cy="3069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userDrawn="1">
            <p:ph sz="quarter" idx="14"/>
            <p:custDataLst>
              <p:tags r:id="rId13"/>
            </p:custDataLst>
          </p:nvPr>
        </p:nvSpPr>
        <p:spPr>
          <a:xfrm>
            <a:off x="3825900" y="1405930"/>
            <a:ext cx="4860000" cy="381595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9144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12" name="组合 11"/>
          <p:cNvGrpSpPr/>
          <p:nvPr userDrawn="1">
            <p:custDataLst>
              <p:tags r:id="rId3"/>
            </p:custDataLst>
          </p:nvPr>
        </p:nvGrpSpPr>
        <p:grpSpPr>
          <a:xfrm rot="0">
            <a:off x="8482965" y="496808"/>
            <a:ext cx="391001" cy="321469"/>
            <a:chOff x="383382" y="4958557"/>
            <a:chExt cx="521493" cy="428627"/>
          </a:xfrm>
        </p:grpSpPr>
        <p:cxnSp>
          <p:nvCxnSpPr>
            <p:cNvPr id="14" name="直接连接符 13"/>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3" name="任意多边形: 形状 12"/>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350"/>
          </a:p>
        </p:txBody>
      </p:sp>
      <p:sp>
        <p:nvSpPr>
          <p:cNvPr id="2" name="标题 1"/>
          <p:cNvSpPr>
            <a:spLocks noGrp="1"/>
          </p:cNvSpPr>
          <p:nvPr>
            <p:ph type="title"/>
            <p:custDataLst>
              <p:tags r:id="rId8"/>
            </p:custDataLst>
          </p:nvPr>
        </p:nvSpPr>
        <p:spPr>
          <a:xfrm>
            <a:off x="459000" y="859500"/>
            <a:ext cx="8232300" cy="469800"/>
          </a:xfrm>
        </p:spPr>
        <p:txBody>
          <a:bodyPr anchor="ctr">
            <a:normAutofit/>
          </a:bodyPr>
          <a:lstStyle>
            <a:lvl1pPr algn="ctr">
              <a:defRPr sz="27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2"/>
            </p:custDataLst>
          </p:nvPr>
        </p:nvSpPr>
        <p:spPr>
          <a:xfrm>
            <a:off x="459000" y="1763100"/>
            <a:ext cx="8231981" cy="621000"/>
          </a:xfrm>
        </p:spPr>
        <p:txBody>
          <a:bodyPr>
            <a:normAutofit/>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3"/>
            </p:custDataLst>
          </p:nvPr>
        </p:nvSpPr>
        <p:spPr>
          <a:xfrm>
            <a:off x="459581" y="3236850"/>
            <a:ext cx="8224200" cy="2573100"/>
          </a:xfrm>
        </p:spPr>
        <p:txBody>
          <a:bodyPr/>
          <a:lstStyle>
            <a:lvl1pPr>
              <a:defRPr baseline="0">
                <a:latin typeface="Arial" panose="020B0604020202020204" pitchFamily="34" charset="0"/>
                <a:ea typeface="微软雅黑" panose="020B0503020204020204" charset="-122"/>
              </a:defRPr>
            </a:lvl1pPr>
            <a:lvl2pPr>
              <a:defRPr baseline="0">
                <a:latin typeface="Arial" panose="020B0604020202020204" pitchFamily="34" charset="0"/>
                <a:ea typeface="微软雅黑" panose="020B0503020204020204" charset="-122"/>
              </a:defRPr>
            </a:lvl2pPr>
            <a:lvl3pPr>
              <a:defRPr baseline="0">
                <a:latin typeface="Arial" panose="020B0604020202020204" pitchFamily="34" charset="0"/>
                <a:ea typeface="微软雅黑" panose="020B0503020204020204" charset="-122"/>
              </a:defRPr>
            </a:lvl3pPr>
            <a:lvl4pPr>
              <a:defRPr baseline="0">
                <a:latin typeface="Arial" panose="020B0604020202020204" pitchFamily="34" charset="0"/>
                <a:ea typeface="微软雅黑" panose="020B0503020204020204" charset="-122"/>
              </a:defRPr>
            </a:lvl4pPr>
            <a:lvl5pPr>
              <a:defRPr baseline="0">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5029201"/>
            <a:ext cx="9144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grpSp>
        <p:nvGrpSpPr>
          <p:cNvPr id="30" name="组合 29"/>
          <p:cNvGrpSpPr/>
          <p:nvPr userDrawn="1">
            <p:custDataLst>
              <p:tags r:id="rId3"/>
            </p:custDataLst>
          </p:nvPr>
        </p:nvGrpSpPr>
        <p:grpSpPr>
          <a:xfrm rot="0">
            <a:off x="8482965" y="496808"/>
            <a:ext cx="391001" cy="321469"/>
            <a:chOff x="383382" y="4958557"/>
            <a:chExt cx="521493" cy="428627"/>
          </a:xfrm>
        </p:grpSpPr>
        <p:cxnSp>
          <p:nvCxnSpPr>
            <p:cNvPr id="32" name="直接连接符 31"/>
            <p:cNvCxnSpPr/>
            <p:nvPr userDrawn="1">
              <p:custDataLst>
                <p:tags r:id="rId4"/>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custDataLst>
                <p:tags r:id="rId5"/>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custDataLst>
                <p:tags r:id="rId6"/>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31" name="任意多边形: 形状 30"/>
          <p:cNvSpPr/>
          <p:nvPr userDrawn="1">
            <p:custDataLst>
              <p:tags r:id="rId7"/>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标题 1"/>
          <p:cNvSpPr>
            <a:spLocks noGrp="1"/>
          </p:cNvSpPr>
          <p:nvPr userDrawn="1">
            <p:ph type="title"/>
            <p:custDataLst>
              <p:tags r:id="rId8"/>
            </p:custDataLst>
          </p:nvPr>
        </p:nvSpPr>
        <p:spPr>
          <a:xfrm>
            <a:off x="453600" y="740250"/>
            <a:ext cx="8232300" cy="423900"/>
          </a:xfrm>
        </p:spPr>
        <p:txBody>
          <a:bodyPr anchor="ctr">
            <a:normAutofit/>
          </a:bodyPr>
          <a:lstStyle>
            <a:lvl1pPr algn="ctr">
              <a:defRPr sz="24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9"/>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0"/>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11"/>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2"/>
            </p:custDataLst>
          </p:nvPr>
        </p:nvSpPr>
        <p:spPr>
          <a:xfrm>
            <a:off x="453628" y="2082600"/>
            <a:ext cx="8243100" cy="24084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userDrawn="1">
            <p:ph type="body" sz="quarter" idx="14"/>
            <p:custDataLst>
              <p:tags r:id="rId13"/>
            </p:custDataLst>
          </p:nvPr>
        </p:nvSpPr>
        <p:spPr>
          <a:xfrm>
            <a:off x="445500" y="5306850"/>
            <a:ext cx="8251200" cy="7587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sp>
        <p:nvSpPr>
          <p:cNvPr id="2" name="标题 1"/>
          <p:cNvSpPr>
            <a:spLocks noGrp="1"/>
          </p:cNvSpPr>
          <p:nvPr userDrawn="1">
            <p:ph type="title"/>
            <p:custDataLst>
              <p:tags r:id="rId3"/>
            </p:custDataLst>
          </p:nvPr>
        </p:nvSpPr>
        <p:spPr>
          <a:xfrm>
            <a:off x="434700" y="292846"/>
            <a:ext cx="8278200" cy="331473"/>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6"/>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434700" y="2025000"/>
            <a:ext cx="4006800" cy="21708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userDrawn="1">
            <p:ph sz="quarter" idx="14"/>
            <p:custDataLst>
              <p:tags r:id="rId8"/>
            </p:custDataLst>
          </p:nvPr>
        </p:nvSpPr>
        <p:spPr>
          <a:xfrm>
            <a:off x="4681800" y="2025000"/>
            <a:ext cx="4025700" cy="21708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userDrawn="1">
            <p:ph type="body" sz="quarter" idx="15"/>
            <p:custDataLst>
              <p:tags r:id="rId9"/>
            </p:custDataLst>
          </p:nvPr>
        </p:nvSpPr>
        <p:spPr>
          <a:xfrm>
            <a:off x="429300" y="4914450"/>
            <a:ext cx="4006800" cy="585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userDrawn="1">
            <p:ph type="body" sz="quarter" idx="16"/>
            <p:custDataLst>
              <p:tags r:id="rId10"/>
            </p:custDataLst>
          </p:nvPr>
        </p:nvSpPr>
        <p:spPr>
          <a:xfrm>
            <a:off x="4689900" y="4910850"/>
            <a:ext cx="4025700" cy="585900"/>
          </a:xfrm>
        </p:spPr>
        <p:txBody>
          <a:bodyPr>
            <a:normAutofit/>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grpSp>
        <p:nvGrpSpPr>
          <p:cNvPr id="23" name="组合 22"/>
          <p:cNvGrpSpPr/>
          <p:nvPr userDrawn="1">
            <p:custDataLst>
              <p:tags r:id="rId11"/>
            </p:custDataLst>
          </p:nvPr>
        </p:nvGrpSpPr>
        <p:grpSpPr>
          <a:xfrm rot="0">
            <a:off x="8482965" y="496808"/>
            <a:ext cx="391001" cy="321469"/>
            <a:chOff x="383382" y="4958557"/>
            <a:chExt cx="521493" cy="428627"/>
          </a:xfrm>
        </p:grpSpPr>
        <p:cxnSp>
          <p:nvCxnSpPr>
            <p:cNvPr id="25" name="直接连接符 24"/>
            <p:cNvCxnSpPr/>
            <p:nvPr userDrawn="1">
              <p:custDataLst>
                <p:tags r:id="rId12"/>
              </p:custDataLst>
            </p:nvPr>
          </p:nvCxnSpPr>
          <p:spPr>
            <a:xfrm>
              <a:off x="383382" y="4958557"/>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custDataLst>
                <p:tags r:id="rId13"/>
              </p:custDataLst>
            </p:nvPr>
          </p:nvCxnSpPr>
          <p:spPr>
            <a:xfrm>
              <a:off x="383382" y="5172871"/>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custDataLst>
                <p:tags r:id="rId14"/>
              </p:custDataLst>
            </p:nvPr>
          </p:nvCxnSpPr>
          <p:spPr>
            <a:xfrm>
              <a:off x="383382" y="5387184"/>
              <a:ext cx="521493" cy="0"/>
            </a:xfrm>
            <a:prstGeom prst="line">
              <a:avLst/>
            </a:prstGeom>
            <a:ln w="63500">
              <a:gradFill>
                <a:gsLst>
                  <a:gs pos="0">
                    <a:schemeClr val="accent1">
                      <a:lumMod val="40000"/>
                      <a:lumOff val="60000"/>
                    </a:schemeClr>
                  </a:gs>
                  <a:gs pos="57000">
                    <a:schemeClr val="accent1"/>
                  </a:gs>
                </a:gsLst>
                <a:lin ang="0" scaled="0"/>
              </a:gradFill>
            </a:ln>
          </p:spPr>
          <p:style>
            <a:lnRef idx="1">
              <a:schemeClr val="accent1"/>
            </a:lnRef>
            <a:fillRef idx="0">
              <a:schemeClr val="accent1"/>
            </a:fillRef>
            <a:effectRef idx="0">
              <a:schemeClr val="accent1"/>
            </a:effectRef>
            <a:fontRef idx="minor">
              <a:schemeClr val="tx1"/>
            </a:fontRef>
          </p:style>
        </p:cxnSp>
      </p:grpSp>
      <p:sp>
        <p:nvSpPr>
          <p:cNvPr id="24" name="任意多边形: 形状 23"/>
          <p:cNvSpPr/>
          <p:nvPr userDrawn="1">
            <p:custDataLst>
              <p:tags r:id="rId15"/>
            </p:custDataLst>
          </p:nvPr>
        </p:nvSpPr>
        <p:spPr>
          <a:xfrm rot="10800000">
            <a:off x="118110" y="6153785"/>
            <a:ext cx="1082993" cy="70421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63" name="任意多边形: 形状 62"/>
          <p:cNvSpPr/>
          <p:nvPr userDrawn="1">
            <p:custDataLst>
              <p:tags r:id="rId2"/>
            </p:custDataLst>
          </p:nvPr>
        </p:nvSpPr>
        <p:spPr>
          <a:xfrm>
            <a:off x="4853940" y="0"/>
            <a:ext cx="3373755" cy="2192655"/>
          </a:xfrm>
          <a:custGeom>
            <a:avLst/>
            <a:gdLst>
              <a:gd name="connsiteX0" fmla="*/ 0 w 4498061"/>
              <a:gd name="connsiteY0" fmla="*/ 0 h 2192408"/>
              <a:gd name="connsiteX1" fmla="*/ 4498061 w 4498061"/>
              <a:gd name="connsiteY1" fmla="*/ 0 h 2192408"/>
              <a:gd name="connsiteX2" fmla="*/ 4489445 w 4498061"/>
              <a:gd name="connsiteY2" fmla="*/ 170624 h 2192408"/>
              <a:gd name="connsiteX3" fmla="*/ 2249030 w 4498061"/>
              <a:gd name="connsiteY3" fmla="*/ 2192408 h 2192408"/>
              <a:gd name="connsiteX4" fmla="*/ 8615 w 4498061"/>
              <a:gd name="connsiteY4" fmla="*/ 170624 h 21924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8061" h="2192408">
                <a:moveTo>
                  <a:pt x="0" y="0"/>
                </a:moveTo>
                <a:lnTo>
                  <a:pt x="4498061" y="0"/>
                </a:lnTo>
                <a:lnTo>
                  <a:pt x="4489445" y="170624"/>
                </a:lnTo>
                <a:cubicBezTo>
                  <a:pt x="4374118" y="1306230"/>
                  <a:pt x="3415063" y="2192408"/>
                  <a:pt x="2249030" y="2192408"/>
                </a:cubicBezTo>
                <a:cubicBezTo>
                  <a:pt x="1082998" y="2192408"/>
                  <a:pt x="123943" y="1306230"/>
                  <a:pt x="8615" y="170624"/>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64" name="任意多边形: 形状 63"/>
          <p:cNvSpPr/>
          <p:nvPr userDrawn="1">
            <p:custDataLst>
              <p:tags r:id="rId3"/>
            </p:custDataLst>
          </p:nvPr>
        </p:nvSpPr>
        <p:spPr>
          <a:xfrm>
            <a:off x="1099185" y="5164455"/>
            <a:ext cx="2669381" cy="1693545"/>
          </a:xfrm>
          <a:custGeom>
            <a:avLst/>
            <a:gdLst>
              <a:gd name="connsiteX0" fmla="*/ 1779745 w 3559491"/>
              <a:gd name="connsiteY0" fmla="*/ 0 h 1693763"/>
              <a:gd name="connsiteX1" fmla="*/ 3554851 w 3559491"/>
              <a:gd name="connsiteY1" fmla="*/ 1601882 h 1693763"/>
              <a:gd name="connsiteX2" fmla="*/ 3559491 w 3559491"/>
              <a:gd name="connsiteY2" fmla="*/ 1693763 h 1693763"/>
              <a:gd name="connsiteX3" fmla="*/ 0 w 3559491"/>
              <a:gd name="connsiteY3" fmla="*/ 1693763 h 1693763"/>
              <a:gd name="connsiteX4" fmla="*/ 4639 w 3559491"/>
              <a:gd name="connsiteY4" fmla="*/ 1601882 h 1693763"/>
              <a:gd name="connsiteX5" fmla="*/ 1779745 w 3559491"/>
              <a:gd name="connsiteY5" fmla="*/ 0 h 16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9491" h="1693763">
                <a:moveTo>
                  <a:pt x="1779745" y="0"/>
                </a:moveTo>
                <a:cubicBezTo>
                  <a:pt x="2703606" y="0"/>
                  <a:pt x="3463476" y="702129"/>
                  <a:pt x="3554851" y="1601882"/>
                </a:cubicBezTo>
                <a:lnTo>
                  <a:pt x="3559491" y="1693763"/>
                </a:lnTo>
                <a:lnTo>
                  <a:pt x="0" y="1693763"/>
                </a:lnTo>
                <a:lnTo>
                  <a:pt x="4639" y="1601882"/>
                </a:lnTo>
                <a:cubicBezTo>
                  <a:pt x="96014" y="702129"/>
                  <a:pt x="855884" y="0"/>
                  <a:pt x="1779745" y="0"/>
                </a:cubicBezTo>
                <a:close/>
              </a:path>
            </a:pathLst>
          </a:custGeom>
          <a:solidFill>
            <a:schemeClr val="accent6">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10" name="矩形 9"/>
          <p:cNvSpPr/>
          <p:nvPr userDrawn="1">
            <p:custDataLst>
              <p:tags r:id="rId4"/>
            </p:custDataLst>
          </p:nvPr>
        </p:nvSpPr>
        <p:spPr>
          <a:xfrm>
            <a:off x="0" y="1576668"/>
            <a:ext cx="9144000" cy="370466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350">
              <a:sym typeface="+mn-ea"/>
            </a:endParaRPr>
          </a:p>
        </p:txBody>
      </p:sp>
      <p:sp>
        <p:nvSpPr>
          <p:cNvPr id="2" name="标题 1"/>
          <p:cNvSpPr>
            <a:spLocks noGrp="1"/>
          </p:cNvSpPr>
          <p:nvPr userDrawn="1">
            <p:ph type="title" hasCustomPrompt="1"/>
            <p:custDataLst>
              <p:tags r:id="rId5"/>
            </p:custDataLst>
          </p:nvPr>
        </p:nvSpPr>
        <p:spPr>
          <a:xfrm>
            <a:off x="1142100" y="1637550"/>
            <a:ext cx="6858000" cy="1790100"/>
          </a:xfrm>
        </p:spPr>
        <p:txBody>
          <a:bodyPr anchor="b">
            <a:normAutofit/>
          </a:bodyPr>
          <a:lstStyle>
            <a:lvl1pPr algn="ctr">
              <a:defRPr sz="45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6"/>
            </p:custDataLst>
          </p:nvPr>
        </p:nvSpPr>
        <p:spPr>
          <a:xfrm>
            <a:off x="322307" y="6349833"/>
            <a:ext cx="2700000" cy="3168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a:xfrm>
            <a:off x="2592000" y="6349833"/>
            <a:ext cx="3960000" cy="316800"/>
          </a:xfrm>
        </p:spPr>
        <p:txBody>
          <a:bodyPr/>
          <a:lstStyle/>
          <a:p>
            <a:endParaRPr lang="zh-CN" altLang="en-US" dirty="0"/>
          </a:p>
        </p:txBody>
      </p:sp>
      <p:sp>
        <p:nvSpPr>
          <p:cNvPr id="5" name="灯片编号占位符 4"/>
          <p:cNvSpPr>
            <a:spLocks noGrp="1"/>
          </p:cNvSpPr>
          <p:nvPr userDrawn="1">
            <p:ph type="sldNum" sz="quarter" idx="12"/>
            <p:custDataLst>
              <p:tags r:id="rId8"/>
            </p:custDataLst>
          </p:nvPr>
        </p:nvSpPr>
        <p:spPr>
          <a:xfrm>
            <a:off x="6120450" y="6349833"/>
            <a:ext cx="2700000" cy="316800"/>
          </a:xfrm>
        </p:spPr>
        <p:txBody>
          <a:body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9"/>
            </p:custDataLst>
          </p:nvPr>
        </p:nvSpPr>
        <p:spPr>
          <a:xfrm>
            <a:off x="1141810" y="4069800"/>
            <a:ext cx="6858000" cy="1242000"/>
          </a:xfrm>
        </p:spPr>
        <p:txBody>
          <a:bodyPr>
            <a:normAutofit/>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257.xml"/><Relationship Id="rId23" Type="http://schemas.openxmlformats.org/officeDocument/2006/relationships/tags" Target="../tags/tag256.xml"/><Relationship Id="rId22" Type="http://schemas.openxmlformats.org/officeDocument/2006/relationships/tags" Target="../tags/tag255.xml"/><Relationship Id="rId21" Type="http://schemas.openxmlformats.org/officeDocument/2006/relationships/tags" Target="../tags/tag254.xml"/><Relationship Id="rId20" Type="http://schemas.openxmlformats.org/officeDocument/2006/relationships/tags" Target="../tags/tag253.xml"/><Relationship Id="rId2" Type="http://schemas.openxmlformats.org/officeDocument/2006/relationships/slideLayout" Target="../slideLayouts/slideLayout13.xml"/><Relationship Id="rId19" Type="http://schemas.openxmlformats.org/officeDocument/2006/relationships/tags" Target="../tags/tag252.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1631"/>
            <a:ext cx="8139178" cy="404168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5619625"/>
            <a:ext cx="2025000" cy="237600"/>
          </a:xfrm>
          <a:prstGeom prst="rect">
            <a:avLst/>
          </a:prstGeom>
        </p:spPr>
        <p:txBody>
          <a:bodyPr vert="horz" lIns="91440" tIns="45720" rIns="91440" bIns="45720" rtlCol="0" anchor="ctr">
            <a:normAutofit/>
          </a:bodyPr>
          <a:lstStyle>
            <a:lvl1pPr algn="l">
              <a:defRPr sz="9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5619625"/>
            <a:ext cx="2970000" cy="237600"/>
          </a:xfrm>
          <a:prstGeom prst="rect">
            <a:avLst/>
          </a:prstGeom>
        </p:spPr>
        <p:txBody>
          <a:bodyPr vert="horz" lIns="91440" tIns="45720" rIns="91440" bIns="45720" rtlCol="0" anchor="ctr">
            <a:normAutofit/>
          </a:bodyPr>
          <a:lstStyle>
            <a:lvl1pPr algn="ctr">
              <a:defRPr sz="9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5619625"/>
            <a:ext cx="2025000" cy="237600"/>
          </a:xfrm>
          <a:prstGeom prst="rect">
            <a:avLst/>
          </a:prstGeom>
        </p:spPr>
        <p:txBody>
          <a:bodyPr vert="horz" lIns="91440" tIns="45720" rIns="91440" bIns="45720" rtlCol="0" anchor="ctr">
            <a:normAutofit/>
          </a:bodyPr>
          <a:lstStyle>
            <a:lvl1pPr algn="r">
              <a:defRPr sz="9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fontAlgn="auto" latinLnBrk="0" hangingPunct="1">
        <a:lnSpc>
          <a:spcPct val="100000"/>
        </a:lnSpc>
        <a:spcBef>
          <a:spcPct val="0"/>
        </a:spcBef>
        <a:buNone/>
        <a:defRPr sz="1800" b="1" u="none" strike="noStrike" kern="1200" cap="none" spc="200" normalizeH="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514350" indent="-171450" algn="l" defTabSz="685800" rtl="0" eaLnBrk="1" fontAlgn="auto" latinLnBrk="0" hangingPunct="1">
        <a:lnSpc>
          <a:spcPct val="130000"/>
        </a:lnSpc>
        <a:spcBef>
          <a:spcPts val="0"/>
        </a:spcBef>
        <a:spcAft>
          <a:spcPts val="1000"/>
        </a:spcAft>
        <a:buFont typeface="Arial" panose="020B0604020202020204" pitchFamily="34" charset="0"/>
        <a:buChar char="•"/>
        <a:tabLst>
          <a:tab pos="1207135" algn="l"/>
        </a:tabLst>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8572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2001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543050" indent="-171450" algn="l" defTabSz="685800" rtl="0" eaLnBrk="1" fontAlgn="auto" latinLnBrk="0" hangingPunct="1">
        <a:lnSpc>
          <a:spcPct val="130000"/>
        </a:lnSpc>
        <a:spcBef>
          <a:spcPts val="0"/>
        </a:spcBef>
        <a:spcAft>
          <a:spcPts val="1000"/>
        </a:spcAft>
        <a:buFont typeface="Arial" panose="020B0604020202020204" pitchFamily="34" charset="0"/>
        <a:buChar char="•"/>
        <a:defRPr sz="105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59.xml"/><Relationship Id="rId1" Type="http://schemas.openxmlformats.org/officeDocument/2006/relationships/tags" Target="../tags/tag25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7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0.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262.xml"/><Relationship Id="rId2" Type="http://schemas.openxmlformats.org/officeDocument/2006/relationships/tags" Target="../tags/tag261.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6.xml"/><Relationship Id="rId1" Type="http://schemas.openxmlformats.org/officeDocument/2006/relationships/tags" Target="../tags/tag26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6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9.xml"/><Relationship Id="rId1" Type="http://schemas.openxmlformats.org/officeDocument/2006/relationships/tags" Target="../tags/tag26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custDataLst>
              <p:tags r:id="rId1"/>
            </p:custDataLst>
          </p:nvPr>
        </p:nvSpPr>
        <p:spPr>
          <a:xfrm>
            <a:off x="1259205" y="476885"/>
            <a:ext cx="6317615" cy="3796030"/>
          </a:xfrm>
        </p:spPr>
        <p:txBody>
          <a:bodyPr/>
          <a:p>
            <a:pPr marL="0" indent="0" algn="ctr">
              <a:lnSpc>
                <a:spcPct val="100000"/>
              </a:lnSpc>
              <a:spcBef>
                <a:spcPts val="0"/>
              </a:spcBef>
              <a:spcAft>
                <a:spcPts val="0"/>
              </a:spcAft>
              <a:buSzPct val="100000"/>
              <a:buNone/>
            </a:pPr>
            <a:r>
              <a:rPr sz="3600" baseline="0">
                <a:solidFill>
                  <a:schemeClr val="accent1">
                    <a:lumMod val="50000"/>
                  </a:schemeClr>
                </a:solidFill>
                <a:ea typeface="微软雅黑" panose="020B0503020204020204" charset="-122"/>
              </a:rPr>
              <a:t>微山县教育和体育局</a:t>
            </a:r>
            <a:br>
              <a:rPr sz="3600" baseline="0">
                <a:solidFill>
                  <a:schemeClr val="accent1">
                    <a:lumMod val="50000"/>
                  </a:schemeClr>
                </a:solidFill>
                <a:ea typeface="微软雅黑" panose="020B0503020204020204" charset="-122"/>
              </a:rPr>
            </a:br>
            <a:br>
              <a:rPr sz="3600" baseline="0">
                <a:solidFill>
                  <a:schemeClr val="accent1">
                    <a:lumMod val="50000"/>
                  </a:schemeClr>
                </a:solidFill>
                <a:ea typeface="微软雅黑" panose="020B0503020204020204" charset="-122"/>
              </a:rPr>
            </a:br>
            <a:r>
              <a:rPr sz="3600" baseline="0">
                <a:solidFill>
                  <a:schemeClr val="accent1">
                    <a:lumMod val="50000"/>
                  </a:schemeClr>
                </a:solidFill>
                <a:ea typeface="微软雅黑" panose="020B0503020204020204" charset="-122"/>
              </a:rPr>
              <a:t>2023年政府信息公开工作年度报告</a:t>
            </a:r>
            <a:endParaRPr sz="3600" baseline="0">
              <a:solidFill>
                <a:schemeClr val="accent1">
                  <a:lumMod val="50000"/>
                </a:schemeClr>
              </a:solidFill>
              <a:ea typeface="微软雅黑" panose="020B0503020204020204"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olidFill>
                  <a:schemeClr val="accent6">
                    <a:lumMod val="50000"/>
                  </a:schemeClr>
                </a:solidFill>
                <a:sym typeface="+mn-ea"/>
              </a:rPr>
              <a:t>六、其他需要报告的事项</a:t>
            </a:r>
            <a:endParaRPr>
              <a:solidFill>
                <a:schemeClr val="accent6">
                  <a:lumMod val="50000"/>
                </a:schemeClr>
              </a:solidFill>
              <a:sym typeface="+mn-ea"/>
            </a:endParaRPr>
          </a:p>
        </p:txBody>
      </p:sp>
      <p:sp>
        <p:nvSpPr>
          <p:cNvPr id="3" name="内容占位符 2"/>
          <p:cNvSpPr>
            <a:spLocks noGrp="1"/>
          </p:cNvSpPr>
          <p:nvPr>
            <p:ph idx="1"/>
          </p:nvPr>
        </p:nvSpPr>
        <p:spPr>
          <a:xfrm>
            <a:off x="502411" y="836816"/>
            <a:ext cx="8139178" cy="4041680"/>
          </a:xfrm>
        </p:spPr>
        <p:txBody>
          <a:bodyPr/>
          <a:p>
            <a:pPr marL="0" indent="0">
              <a:buNone/>
            </a:pPr>
            <a:r>
              <a:rPr lang="zh-CN" altLang="en-US" sz="1600"/>
              <a:t>(一)依据《政府信息公开信息处理费管理办法》收取信息处理费的情况需在此专门报告；本年度我局信息处理费收取金额为0。</a:t>
            </a:r>
            <a:endParaRPr lang="zh-CN" altLang="en-US" sz="1600"/>
          </a:p>
          <a:p>
            <a:pPr marL="0" indent="0">
              <a:buNone/>
            </a:pPr>
            <a:r>
              <a:rPr lang="zh-CN" altLang="en-US" sz="1600"/>
              <a:t>(二)本行政机关本年度落实上级年度政务公开工作要点情况：</a:t>
            </a:r>
            <a:endParaRPr lang="zh-CN" altLang="en-US" sz="1600"/>
          </a:p>
          <a:p>
            <a:pPr marL="0" indent="0">
              <a:buNone/>
            </a:pPr>
            <a:r>
              <a:rPr lang="en-US" altLang="zh-CN" sz="1600"/>
              <a:t>    </a:t>
            </a:r>
            <a:r>
              <a:rPr lang="zh-CN" altLang="en-US" sz="1600"/>
              <a:t>按照《关于印发2023年济宁市政务公开重点工作任务分解表的通知》（济政办字〔2023〕41号），县教体局落实重点工作任务，按照政务公开的新要求、新任务，持续强化组织保障，深化重点领域信息公开，加强重要政策发布解读，完善政务信息管理，夯实政务公开保障基础，不断推进政务公开工作制度化、规范化建设。</a:t>
            </a:r>
            <a:endParaRPr lang="zh-CN" altLang="en-US" sz="1600"/>
          </a:p>
          <a:p>
            <a:pPr marL="0" indent="0">
              <a:buNone/>
            </a:pPr>
            <a:r>
              <a:rPr lang="zh-CN" altLang="en-US" sz="1600"/>
              <a:t>(三)本行政机关人大代表建议和政协提案办理结果公开情况：</a:t>
            </a:r>
            <a:endParaRPr lang="zh-CN" altLang="en-US" sz="1600"/>
          </a:p>
          <a:p>
            <a:pPr marL="0" indent="444500" algn="l" fontAlgn="base">
              <a:lnSpc>
                <a:spcPct val="100000"/>
              </a:lnSpc>
              <a:buClrTx/>
              <a:buSzTx/>
              <a:buFontTx/>
              <a:buNone/>
              <a:extLst>
                <a:ext uri="{35155182-B16C-46BC-9424-99874614C6A1}">
                  <wpsdc:indentchars xmlns:wpsdc="http://www.wps.cn/officeDocument/2017/drawingmlCustomData" val="200" checksum="909944644"/>
                </a:ext>
              </a:extLst>
            </a:pPr>
            <a:r>
              <a:rPr lang="zh-CN" altLang="en-US" sz="1600"/>
              <a:t>2023年微山县教育和体育局共收到人大建议10条，政协提案26条，内容涉及农村及湖区教育优质均衡发展、办学质量改善提升、中小学生心理健康和全面发展等。建议、提案均在规定期限内办复完毕，办复率100%，满意率100%。</a:t>
            </a:r>
            <a:endParaRPr lang="zh-CN" altLang="en-US" sz="1600"/>
          </a:p>
          <a:p>
            <a:pPr marL="0" indent="0">
              <a:buNone/>
            </a:pPr>
            <a:r>
              <a:rPr lang="zh-CN" altLang="en-US" sz="1600"/>
              <a:t>(四)本行政机关本年度无政务公开工作创新。</a:t>
            </a:r>
            <a:endParaRPr lang="zh-CN" altLang="en-US" sz="1600"/>
          </a:p>
          <a:p>
            <a:pPr marL="0" indent="0">
              <a:buNone/>
            </a:pPr>
            <a:r>
              <a:rPr lang="zh-CN" altLang="en-US" sz="1600"/>
              <a:t>(五)本行政机关政府信息公开工作年度报告数据统计无需要说明的事项。</a:t>
            </a:r>
            <a:endParaRPr lang="zh-CN" altLang="en-US" sz="1600"/>
          </a:p>
          <a:p>
            <a:pPr marL="0" indent="0">
              <a:buNone/>
            </a:pPr>
            <a:r>
              <a:rPr lang="zh-CN" altLang="en-US" sz="1600"/>
              <a:t>(六)本行政机关无认为需要报告的其他事项。</a:t>
            </a:r>
            <a:endParaRPr lang="zh-CN" altLang="en-US" sz="1600"/>
          </a:p>
          <a:p>
            <a:pPr marL="0" indent="0">
              <a:buNone/>
            </a:pPr>
            <a:r>
              <a:rPr lang="zh-CN" altLang="en-US" sz="1600"/>
              <a:t>(七)无其他有关文件专门要求通过政府信息公开工作年度报告予以报告的事项。</a:t>
            </a:r>
            <a:endParaRPr lang="zh-CN" altLang="en-US" sz="160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sz="1400"/>
              <a:t>本报告由微山县教育和体育局按照《中华人民共和国政府信息公开条例》（以下简称《条例》）和《中华人民共和国政府信息公开工作年度报告格式》（国办公开办函〔2021〕30号）要求编制。</a:t>
            </a:r>
            <a:endParaRPr lang="zh-CN" altLang="en-US" sz="1400"/>
          </a:p>
          <a:p>
            <a:r>
              <a:rPr lang="zh-CN" altLang="en-US" sz="1400"/>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1400"/>
          </a:p>
          <a:p>
            <a:r>
              <a:rPr lang="zh-CN" altLang="en-US" sz="1400"/>
              <a:t>本报告所列数据的统计期限自2023年1月1日起至2023年12月31日止。本报告电子版可在微山县政府门户网站（http://www.weishan.gov.cn/）查阅或下载。如对报告有疑问，请与微山县教育和体育局联系（地址：微山县微山湖大道档案馆三楼，联系电话：0537-8221431）</a:t>
            </a:r>
            <a:endParaRPr lang="zh-CN" altLang="en-US" sz="1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876" y="76517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（一）主动公开情况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2023年度，县教体局政府信息公开数量为151条，其中通过网站政务公开栏目主动公开各类政府信息66条，微信公众号发布动态信息85条；工作动态信息53条，通知公告信息13条。</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p:txBody>
      </p:sp>
      <p:graphicFrame>
        <p:nvGraphicFramePr>
          <p:cNvPr id="4" name="图表 1"/>
          <p:cNvGraphicFramePr/>
          <p:nvPr>
            <p:custDataLst>
              <p:tags r:id="rId2"/>
            </p:custDataLst>
          </p:nvPr>
        </p:nvGraphicFramePr>
        <p:xfrm>
          <a:off x="2123758" y="3212783"/>
          <a:ext cx="4528185" cy="2677795"/>
        </p:xfrm>
        <a:graphic>
          <a:graphicData uri="http://schemas.openxmlformats.org/drawingml/2006/chart">
            <c:chart xmlns:c="http://schemas.openxmlformats.org/drawingml/2006/chart" xmlns:r="http://schemas.openxmlformats.org/officeDocument/2006/relationships" r:id="rId1"/>
          </a:graphicData>
        </a:graphic>
      </p:graphicFrame>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（二）依公开申请情况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2023年，我局接到依申请公开政府信息1条，部分公开1条。</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a:p>
            <a:pPr marL="0" indent="0">
              <a:buNone/>
            </a:pPr>
            <a:r>
              <a:rPr lang="zh-CN" altLang="en-US" sz="1600"/>
              <a:t>（三）政府信息管理情况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严格落实《中华人民共和国政府信息公开条例》要求，建立健全政务公开工作领导小组，落实好政务信息公开制度。认真做好信息公开前审查工作，从源头上杜绝涉密信息、敏感信息公开，依法应主动公开的信息均及时公开，确保信息时效性。</a:t>
            </a:r>
            <a:endParaRPr lang="zh-CN" altLang="en-US" sz="160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一、总体情况</a:t>
            </a:r>
            <a:endParaRPr lang="zh-CN" altLang="en-US">
              <a:solidFill>
                <a:schemeClr val="accent6">
                  <a:lumMod val="50000"/>
                </a:schemeClr>
              </a:solidFill>
              <a:sym typeface="+mn-ea"/>
            </a:endParaRPr>
          </a:p>
        </p:txBody>
      </p:sp>
      <p:sp>
        <p:nvSpPr>
          <p:cNvPr id="3" name="内容占位符 2"/>
          <p:cNvSpPr>
            <a:spLocks noGrp="1"/>
          </p:cNvSpPr>
          <p:nvPr>
            <p:ph idx="1"/>
          </p:nvPr>
        </p:nvSpPr>
        <p:spPr/>
        <p:txBody>
          <a:bodyPr/>
          <a:p>
            <a:pPr marL="0" indent="0">
              <a:buNone/>
            </a:pPr>
            <a:r>
              <a:rPr lang="zh-CN" altLang="en-US" sz="1600"/>
              <a:t>（四）平台建设情况</a:t>
            </a:r>
            <a:endParaRPr lang="zh-CN" altLang="en-US" sz="1600"/>
          </a:p>
          <a:p>
            <a:pPr marL="0" indent="444500">
              <a:buNone/>
              <a:extLst>
                <a:ext uri="{35155182-B16C-46BC-9424-99874614C6A1}">
                  <wpsdc:indentchars xmlns:wpsdc="http://www.wps.cn/officeDocument/2017/drawingmlCustomData" val="200" checksum="909944644"/>
                </a:ext>
              </a:extLst>
            </a:pPr>
            <a:r>
              <a:rPr lang="zh-CN" altLang="en-US" sz="1600"/>
              <a:t>网络公开平台稳步运行，以县政府门户网站、微信公众号为载体，为建立信息发布和审核机制，紧紧围绕全县重点工作任务，切实做好信息的采集和公开工作，做好政府信息公开各栏目内容保障工作。</a:t>
            </a:r>
            <a:endParaRPr lang="zh-CN" altLang="en-US" sz="1600"/>
          </a:p>
          <a:p>
            <a:pPr marL="0" indent="444500">
              <a:buNone/>
              <a:extLst>
                <a:ext uri="{35155182-B16C-46BC-9424-99874614C6A1}">
                  <wpsdc:indentchars xmlns:wpsdc="http://www.wps.cn/officeDocument/2017/drawingmlCustomData" val="200" checksum="909944644"/>
                </a:ext>
              </a:extLst>
            </a:pPr>
            <a:endParaRPr lang="zh-CN" altLang="en-US" sz="1600"/>
          </a:p>
          <a:p>
            <a:pPr marL="0" indent="0">
              <a:buNone/>
            </a:pPr>
            <a:r>
              <a:rPr lang="zh-CN" altLang="en-US" sz="1600"/>
              <a:t>（五）监督保障工作</a:t>
            </a:r>
            <a:endParaRPr lang="zh-CN" altLang="en-US" sz="1600"/>
          </a:p>
          <a:p>
            <a:pPr marL="0" indent="444500" algn="l">
              <a:buClrTx/>
              <a:buSzTx/>
              <a:buNone/>
              <a:extLst>
                <a:ext uri="{35155182-B16C-46BC-9424-99874614C6A1}">
                  <wpsdc:indentchars xmlns:wpsdc="http://www.wps.cn/officeDocument/2017/drawingmlCustomData" val="200" checksum="909944644"/>
                </a:ext>
              </a:extLst>
            </a:pPr>
            <a:r>
              <a:rPr lang="zh-CN" altLang="en-US" sz="1600"/>
              <a:t>持续建立健全相关工作机制。根据信息公开目录和指南，明确了我局政务信息公开的范围、方式、职责和分工、程序、监督、保障，建立健全信息公开协调、审查、发布、考核等工作机制，确保各项政务信息及时主动公开。</a:t>
            </a:r>
            <a:endParaRPr lang="zh-CN" altLang="en-US" sz="160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二、主动公开政府信息情况</a:t>
            </a:r>
            <a:endParaRPr lang="zh-CN" altLang="en-US">
              <a:solidFill>
                <a:schemeClr val="accent6">
                  <a:lumMod val="50000"/>
                </a:schemeClr>
              </a:solidFill>
              <a:sym typeface="+mn-ea"/>
            </a:endParaRPr>
          </a:p>
        </p:txBody>
      </p:sp>
      <p:graphicFrame>
        <p:nvGraphicFramePr>
          <p:cNvPr id="4" name="表格 3"/>
          <p:cNvGraphicFramePr/>
          <p:nvPr>
            <p:custDataLst>
              <p:tags r:id="rId1"/>
            </p:custDataLst>
          </p:nvPr>
        </p:nvGraphicFramePr>
        <p:xfrm>
          <a:off x="611505" y="1268730"/>
          <a:ext cx="7923530" cy="4800600"/>
        </p:xfrm>
        <a:graphic>
          <a:graphicData uri="http://schemas.openxmlformats.org/drawingml/2006/table">
            <a:tbl>
              <a:tblPr/>
              <a:tblGrid>
                <a:gridCol w="2524760"/>
                <a:gridCol w="1787525"/>
                <a:gridCol w="1747520"/>
                <a:gridCol w="1863725"/>
              </a:tblGrid>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第二十条第（一）项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本年新制作数量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本年废止件数</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现行有效件数</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规章</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规范性文件</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第二十条第（五）项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行政许可</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第二十条第（六）项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本年处理决定数量</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行政处罚</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行政强制</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4">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第二十条第（八）项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信息内容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本年收费金额（单位：万元）</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行政事业性收费</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02411" y="692789"/>
            <a:ext cx="8139178" cy="331473"/>
          </a:xfrm>
        </p:spPr>
        <p:txBody>
          <a:bodyPr/>
          <a:p>
            <a:r>
              <a:rPr>
                <a:solidFill>
                  <a:schemeClr val="accent6">
                    <a:lumMod val="50000"/>
                  </a:schemeClr>
                </a:solidFill>
                <a:sym typeface="+mn-ea"/>
              </a:rPr>
              <a:t>三、收到和处理政府信息公开申请情况</a:t>
            </a:r>
            <a:endParaRPr>
              <a:solidFill>
                <a:schemeClr val="accent6">
                  <a:lumMod val="50000"/>
                </a:schemeClr>
              </a:solidFill>
              <a:sym typeface="+mn-ea"/>
            </a:endParaRPr>
          </a:p>
        </p:txBody>
      </p:sp>
      <p:graphicFrame>
        <p:nvGraphicFramePr>
          <p:cNvPr id="5" name="表格 4"/>
          <p:cNvGraphicFramePr/>
          <p:nvPr/>
        </p:nvGraphicFramePr>
        <p:xfrm>
          <a:off x="685800" y="1438466"/>
          <a:ext cx="7613650" cy="4561205"/>
        </p:xfrm>
        <a:graphic>
          <a:graphicData uri="http://schemas.openxmlformats.org/drawingml/2006/table">
            <a:tbl>
              <a:tblPr/>
              <a:tblGrid>
                <a:gridCol w="727075"/>
                <a:gridCol w="1070610"/>
                <a:gridCol w="1941195"/>
                <a:gridCol w="321945"/>
                <a:gridCol w="640080"/>
                <a:gridCol w="653415"/>
                <a:gridCol w="802005"/>
                <a:gridCol w="764540"/>
                <a:gridCol w="342265"/>
                <a:gridCol w="350520"/>
              </a:tblGrid>
              <a:tr h="0">
                <a:tc rowSpan="3"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（本列数据的勾稽关系为：第一项加第二项之和，等于第三项加第四项之和）</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申请人情况</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自然人</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法人或其他组织</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1775">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商业企业</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科研机构</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社会公益组织</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法律服务机构</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一、本年新收政府信息公开申请数量</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二、上年结转政府信息公开申请数量</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rowSpan="2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三、本年度办理结果</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（一）予以公开</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24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（二）部分公开（区分处理的，只计这一情形，不计其他情形）</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（三）不予公开</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属于国家秘密</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其他法律行政法规禁止公开</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危及</a:t>
                      </a:r>
                      <a:r>
                        <a:rPr lang="en-US" sz="800" b="0">
                          <a:solidFill>
                            <a:srgbClr val="000000"/>
                          </a:solidFill>
                          <a:latin typeface="Times New Roman" panose="02020603050405020304" charset="0"/>
                          <a:cs typeface="Times New Roman" panose="02020603050405020304" charset="0"/>
                        </a:rPr>
                        <a:t>“</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三安全一稳定</a:t>
                      </a:r>
                      <a:r>
                        <a:rPr lang="en-US" sz="800" b="0">
                          <a:solidFill>
                            <a:srgbClr val="000000"/>
                          </a:solidFill>
                          <a:latin typeface="Times New Roman" panose="02020603050405020304" charset="0"/>
                          <a:cs typeface="Times New Roman" panose="02020603050405020304" charset="0"/>
                        </a:rPr>
                        <a:t>”</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4.</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保护第三方合法权益</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5.</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属于三类内部事务信息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6.</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属于四类过程性信息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7.</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属于行政执法案卷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8.</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属于行政查询事项</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9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（四）无法提供</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本机关不掌握相关政府信息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没有现成信息需要另行制作</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补正后申请内容仍不明确</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（五）不予处理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信访举报投诉类申请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重复申请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要求提供公开出版物</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800" b="0">
                          <a:solidFill>
                            <a:srgbClr val="000000"/>
                          </a:solidFill>
                          <a:latin typeface="Times New Roman" panose="02020603050405020304" charset="0"/>
                          <a:cs typeface="Times New Roman" panose="02020603050405020304" charset="0"/>
                        </a:rPr>
                        <a:t>4.</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无正当理由大量反复申请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24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800" b="0">
                          <a:solidFill>
                            <a:srgbClr val="000000"/>
                          </a:solidFill>
                          <a:latin typeface="Times New Roman" panose="02020603050405020304" charset="0"/>
                          <a:cs typeface="Times New Roman" panose="02020603050405020304" charset="0"/>
                        </a:rPr>
                        <a:t>5.</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要求行政机关确认或重新出具已获取信息</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79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（六）其他处理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Times New Roman" panose="02020603050405020304" charset="0"/>
                          <a:cs typeface="Times New Roman" panose="02020603050405020304" charset="0"/>
                        </a:rPr>
                        <a:t>1.</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申请人无正当理由逾期不补正、行政机关不再处理其政府信息公开申请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79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800" b="0">
                          <a:solidFill>
                            <a:srgbClr val="000000"/>
                          </a:solidFill>
                          <a:latin typeface="Times New Roman" panose="02020603050405020304" charset="0"/>
                          <a:cs typeface="Times New Roman" panose="02020603050405020304" charset="0"/>
                        </a:rPr>
                        <a:t>2.</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申请人逾期未按收费通知要求缴纳费用、行政机关不再处理其政府信息公开申请</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25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Times New Roman" panose="02020603050405020304" charset="0"/>
                          <a:cs typeface="Times New Roman" panose="02020603050405020304" charset="0"/>
                        </a:rPr>
                        <a:t>3.</a:t>
                      </a: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其他</a:t>
                      </a:r>
                      <a:endParaRPr lang="en-US" altLang="en-US" sz="800" b="0">
                        <a:solidFill>
                          <a:srgbClr val="000000"/>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（七）总计</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1</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8905">
                <a:tc gridSpan="3">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四、结转下年度继续办理</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Calibri" panose="020F0502020204030204" charset="0"/>
                          <a:cs typeface="Calibri" panose="020F0502020204030204" charset="0"/>
                        </a:rPr>
                        <a:t>0</a:t>
                      </a:r>
                      <a:endParaRPr lang="en-US" altLang="en-US" sz="800" b="0">
                        <a:solidFill>
                          <a:srgbClr val="000000"/>
                        </a:solidFill>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8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8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876" y="765179"/>
            <a:ext cx="8139178" cy="331473"/>
          </a:xfrm>
        </p:spPr>
        <p:txBody>
          <a:bodyPr/>
          <a:p>
            <a:r>
              <a:rPr>
                <a:solidFill>
                  <a:schemeClr val="accent6">
                    <a:lumMod val="50000"/>
                  </a:schemeClr>
                </a:solidFill>
                <a:sym typeface="+mn-ea"/>
              </a:rPr>
              <a:t>四、政府信息公开行政复议、行政诉讼情况</a:t>
            </a:r>
            <a:endParaRPr>
              <a:solidFill>
                <a:schemeClr val="accent6">
                  <a:lumMod val="50000"/>
                </a:schemeClr>
              </a:solidFill>
              <a:sym typeface="+mn-ea"/>
            </a:endParaRPr>
          </a:p>
        </p:txBody>
      </p:sp>
      <p:graphicFrame>
        <p:nvGraphicFramePr>
          <p:cNvPr id="6" name="表格 5"/>
          <p:cNvGraphicFramePr/>
          <p:nvPr>
            <p:custDataLst>
              <p:tags r:id="rId1"/>
            </p:custDataLst>
          </p:nvPr>
        </p:nvGraphicFramePr>
        <p:xfrm>
          <a:off x="1043305" y="1988820"/>
          <a:ext cx="7003415" cy="2172335"/>
        </p:xfrm>
        <a:graphic>
          <a:graphicData uri="http://schemas.openxmlformats.org/drawingml/2006/table">
            <a:tbl>
              <a:tblPr/>
              <a:tblGrid>
                <a:gridCol w="462280"/>
                <a:gridCol w="461010"/>
                <a:gridCol w="459740"/>
                <a:gridCol w="462280"/>
                <a:gridCol w="519430"/>
                <a:gridCol w="528955"/>
                <a:gridCol w="529590"/>
                <a:gridCol w="483235"/>
                <a:gridCol w="461645"/>
                <a:gridCol w="310515"/>
                <a:gridCol w="518160"/>
                <a:gridCol w="508635"/>
                <a:gridCol w="506095"/>
                <a:gridCol w="480695"/>
                <a:gridCol w="311150"/>
              </a:tblGrid>
              <a:tr h="407035">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行政复议</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行政诉讼</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07670">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复议后起诉</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8147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结果维持</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结果纠正</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其他结果</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尚未审结</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总计</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2925">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9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9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0">
                          <a:solidFill>
                            <a:srgbClr val="000000"/>
                          </a:solidFill>
                          <a:latin typeface="宋体" panose="02010600030101010101" pitchFamily="2" charset="-122"/>
                          <a:ea typeface="宋体" panose="02010600030101010101" pitchFamily="2" charset="-122"/>
                          <a:cs typeface="宋体" panose="02010600030101010101" pitchFamily="2" charset="-122"/>
                        </a:rPr>
                        <a:t>0</a:t>
                      </a:r>
                      <a:endParaRPr lang="en-US" altLang="en-US" sz="12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86740" y="765175"/>
            <a:ext cx="8092440" cy="331470"/>
          </a:xfrm>
        </p:spPr>
        <p:txBody>
          <a:bodyPr/>
          <a:p>
            <a:r>
              <a:rPr>
                <a:solidFill>
                  <a:schemeClr val="accent6">
                    <a:lumMod val="50000"/>
                  </a:schemeClr>
                </a:solidFill>
                <a:sym typeface="+mn-ea"/>
              </a:rPr>
              <a:t>五、存在的主要问题及改进情况</a:t>
            </a:r>
            <a:endParaRPr>
              <a:solidFill>
                <a:schemeClr val="accent6">
                  <a:lumMod val="50000"/>
                </a:schemeClr>
              </a:solidFill>
              <a:sym typeface="+mn-ea"/>
            </a:endParaRPr>
          </a:p>
        </p:txBody>
      </p:sp>
      <p:sp>
        <p:nvSpPr>
          <p:cNvPr id="3" name="文本框 2"/>
          <p:cNvSpPr txBox="1"/>
          <p:nvPr/>
        </p:nvSpPr>
        <p:spPr>
          <a:xfrm>
            <a:off x="716915" y="1917065"/>
            <a:ext cx="7663180" cy="3204845"/>
          </a:xfrm>
          <a:prstGeom prst="rect">
            <a:avLst/>
          </a:prstGeom>
          <a:noFill/>
        </p:spPr>
        <p:txBody>
          <a:bodyPr wrap="square" rtlCol="0" anchor="t">
            <a:noAutofit/>
          </a:bodyPr>
          <a:p>
            <a:r>
              <a:rPr lang="zh-CN" altLang="en-US" sz="1600" spc="150">
                <a:solidFill>
                  <a:schemeClr val="tx1">
                    <a:lumMod val="85000"/>
                    <a:lumOff val="15000"/>
                  </a:schemeClr>
                </a:solidFill>
                <a:uFillTx/>
                <a:ea typeface="微软雅黑" panose="020B0503020204020204" charset="-122"/>
              </a:rPr>
              <a:t>一、存在的问题</a:t>
            </a: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r>
              <a:rPr lang="zh-CN" altLang="en-US" sz="1600" spc="150">
                <a:solidFill>
                  <a:schemeClr val="tx1">
                    <a:lumMod val="85000"/>
                    <a:lumOff val="15000"/>
                  </a:schemeClr>
                </a:solidFill>
                <a:uFillTx/>
                <a:ea typeface="微软雅黑" panose="020B0503020204020204" charset="-122"/>
              </a:rPr>
              <a:t>部分工作人员主动开展政务公开工作的意识不够。由于编制人员较少，政务公开工作人员为兼职，很多工作不能第一时间开展，导致效率不高。</a:t>
            </a: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endParaRPr lang="zh-CN" altLang="en-US" sz="1600" spc="150">
              <a:solidFill>
                <a:schemeClr val="tx1">
                  <a:lumMod val="85000"/>
                  <a:lumOff val="15000"/>
                </a:schemeClr>
              </a:solidFill>
              <a:uFillTx/>
              <a:ea typeface="微软雅黑" panose="020B0503020204020204" charset="-122"/>
            </a:endParaRPr>
          </a:p>
          <a:p>
            <a:pPr indent="444500" algn="l">
              <a:buClrTx/>
              <a:buSzTx/>
              <a:buFontTx/>
              <a:extLst>
                <a:ext uri="{35155182-B16C-46BC-9424-99874614C6A1}">
                  <wpsdc:indentchars xmlns:wpsdc="http://www.wps.cn/officeDocument/2017/drawingmlCustomData" val="200" checksum="909944644"/>
                </a:ext>
              </a:extLst>
            </a:pPr>
            <a:endParaRPr lang="zh-CN" altLang="en-US" sz="1600" spc="150">
              <a:solidFill>
                <a:schemeClr val="tx1">
                  <a:lumMod val="85000"/>
                  <a:lumOff val="15000"/>
                </a:schemeClr>
              </a:solidFill>
              <a:uFillTx/>
              <a:ea typeface="微软雅黑" panose="020B0503020204020204" charset="-122"/>
            </a:endParaRPr>
          </a:p>
          <a:p>
            <a:r>
              <a:rPr lang="zh-CN" altLang="en-US" sz="1600" spc="150">
                <a:solidFill>
                  <a:schemeClr val="tx1">
                    <a:lumMod val="85000"/>
                    <a:lumOff val="15000"/>
                  </a:schemeClr>
                </a:solidFill>
                <a:uFillTx/>
                <a:ea typeface="微软雅黑" panose="020B0503020204020204" charset="-122"/>
              </a:rPr>
              <a:t>二、下步措施</a:t>
            </a:r>
            <a:endParaRPr lang="zh-CN" altLang="en-US" sz="1600" spc="150">
              <a:solidFill>
                <a:schemeClr val="tx1">
                  <a:lumMod val="85000"/>
                  <a:lumOff val="15000"/>
                </a:schemeClr>
              </a:solidFill>
              <a:uFillTx/>
              <a:ea typeface="微软雅黑" panose="020B0503020204020204" charset="-122"/>
            </a:endParaRPr>
          </a:p>
          <a:p>
            <a:pPr indent="444500">
              <a:extLst>
                <a:ext uri="{35155182-B16C-46BC-9424-99874614C6A1}">
                  <wpsdc:indentchars xmlns:wpsdc="http://www.wps.cn/officeDocument/2017/drawingmlCustomData" val="200" checksum="909944644"/>
                </a:ext>
              </a:extLst>
            </a:pPr>
            <a:r>
              <a:rPr lang="zh-CN" altLang="en-US" sz="1600" spc="150">
                <a:solidFill>
                  <a:schemeClr val="tx1">
                    <a:lumMod val="85000"/>
                    <a:lumOff val="15000"/>
                  </a:schemeClr>
                </a:solidFill>
                <a:uFillTx/>
                <a:ea typeface="微软雅黑" panose="020B0503020204020204" charset="-122"/>
              </a:rPr>
              <a:t>我单位将严格按照各级有关要求，进一步改进本单位的政府信息公开工作，一是及时梳理有关应公开信息，第一时间更新；二是积极参加各类学习培训，提高业务人员工作水平；三是加强机关工作作风建设，积极主动作为，强化有关问题整改，进一步提升政务公开工作水平。</a:t>
            </a:r>
            <a:endParaRPr lang="zh-CN" altLang="en-US" sz="1600" spc="150">
              <a:solidFill>
                <a:schemeClr val="tx1">
                  <a:lumMod val="85000"/>
                  <a:lumOff val="15000"/>
                </a:schemeClr>
              </a:solidFill>
              <a:uFillTx/>
              <a:ea typeface="微软雅黑" panose="020B0503020204020204"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9*i*1"/>
  <p:tag name="KSO_WM_UNIT_BK_DARK_LIGHT" val="2"/>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0*i*1"/>
  <p:tag name="KSO_WM_UNIT_BK_DARK_LIGHT" val="2"/>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7"/>
  <p:tag name="KSO_WM_UNIT_ID" val="_1*y*7"/>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6"/>
  <p:tag name="KSO_WM_UNIT_ID" val="_1*y*6"/>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5"/>
  <p:tag name="KSO_WM_UNIT_ID" val="_1*y*5"/>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4.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5.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6.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7.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8.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79.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4"/>
  <p:tag name="KSO_WM_UNIT_ID" val="_1*y*4"/>
  <p:tag name="KSO_WM_UNIT_LAYERLEVEL" val="1"/>
  <p:tag name="KSO_WM_TAG_VERSION" val="1.0"/>
  <p:tag name="KSO_WM_BEAUTIFY_FLAG" val="#wm#"/>
</p:tagLst>
</file>

<file path=ppt/tags/tag180.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1.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2.xml><?xml version="1.0" encoding="utf-8"?>
<p:tagLst xmlns:p="http://schemas.openxmlformats.org/presentationml/2006/main">
  <p:tag name="KSO_WM_SLIDE_BACKGROUND_TYPE" val="general"/>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8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8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2"/>
  <p:tag name="KSO_WM_UNIT_ID" val="_1*y*2"/>
  <p:tag name="KSO_WM_UNIT_LAYERLEVEL" val="1"/>
  <p:tag name="KSO_WM_TAG_VERSION" val="1.0"/>
  <p:tag name="KSO_WM_BEAUTIFY_FLAG" val="#wm#"/>
</p:tagLst>
</file>

<file path=ppt/tags/tag1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9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9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3"/>
  <p:tag name="KSO_WM_UNIT_ID" val="_1*y*3"/>
  <p:tag name="KSO_WM_UNIT_LAYERLEVEL" val="1"/>
  <p:tag name="KSO_WM_TAG_VERSION" val="1.0"/>
  <p:tag name="KSO_WM_BEAUTIFY_FLAG" val="#wm#"/>
</p:tagLst>
</file>

<file path=ppt/tags/tag20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2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2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0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21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21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21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2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24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24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20"/>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20"/>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7.xml><?xml version="1.0" encoding="utf-8"?>
<p:tagLst xmlns:p="http://schemas.openxmlformats.org/presentationml/2006/main">
  <p:tag name="KSO_WM_TEMPLATE_THUMBS_INDEX" val="1、4、7、8、9、10、11、12、13、14、15"/>
  <p:tag name="KSO_WM_TEMPLATE_SUBCATEGORY" val="0"/>
  <p:tag name="KSO_WM_TEMPLATE_MASTER_TYPE" val="1"/>
  <p:tag name="KSO_WM_TEMPLATE_COLOR_TYPE" val="1"/>
  <p:tag name="KSO_WM_TEMPLATE_MASTER_THUMB_INDEX" val="12"/>
  <p:tag name="KSO_WM_TAG_VERSION" val="1.0"/>
  <p:tag name="KSO_WM_BEAUTIFY_FLAG" val="#wm#"/>
  <p:tag name="KSO_WM_TEMPLATE_CATEGORY" val="custom"/>
  <p:tag name="KSO_WM_TEMPLATE_INDEX" val="20202620"/>
</p:tagLst>
</file>

<file path=ppt/tags/tag258.xml><?xml version="1.0" encoding="utf-8"?>
<p:tagLst xmlns:p="http://schemas.openxmlformats.org/presentationml/2006/main">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ID" val="custom20202620_1*a*1"/>
  <p:tag name="KSO_WM_TEMPLATE_CATEGORY" val="custom"/>
  <p:tag name="KSO_WM_TEMPLATE_INDEX" val="20202620"/>
  <p:tag name="KSO_WM_UNIT_LAYERLEVEL" val="1"/>
  <p:tag name="KSO_WM_TAG_VERSION" val="1.0"/>
  <p:tag name="KSO_WM_BEAUTIFY_FLAG" val="#wm#"/>
  <p:tag name="KSO_WM_UNIT_PRESET_TEXT" val="简约工作汇报"/>
  <p:tag name="KSO_WM_UNIT_TEXT_FILL_FORE_SCHEMECOLOR_INDEX_BRIGHTNESS" val="0.15"/>
  <p:tag name="KSO_WM_UNIT_TEXT_FILL_FORE_SCHEMECOLOR_INDEX" val="13"/>
  <p:tag name="KSO_WM_UNIT_TEXT_FILL_TYPE" val="1"/>
</p:tagLst>
</file>

<file path=ppt/tags/tag259.xml><?xml version="1.0" encoding="utf-8"?>
<p:tagLst xmlns:p="http://schemas.openxmlformats.org/presentationml/2006/main">
  <p:tag name="KSO_WM_TEMPLATE_THUMBS_INDEX" val="1、4、7、8、9、10、11、12、13、14、15"/>
  <p:tag name="KSO_WM_SLIDE_ID" val="custom20202620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620"/>
  <p:tag name="KSO_WM_SLIDE_LAYOUT" val="a_b"/>
  <p:tag name="KSO_WM_SLIDE_LAYOUT_CNT" val="1_3"/>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y"/>
  <p:tag name="KSO_WM_UNIT_INDEX" val="8"/>
  <p:tag name="KSO_WM_UNIT_ID" val="_1*y*8"/>
  <p:tag name="KSO_WM_UNIT_LAYERLEVEL" val="1"/>
  <p:tag name="KSO_WM_TAG_VERSION" val="1.0"/>
  <p:tag name="KSO_WM_BEAUTIFY_FLAG" val="#wm#"/>
</p:tagLst>
</file>

<file path=ppt/tags/tag260.xml><?xml version="1.0" encoding="utf-8"?>
<p:tagLst xmlns:p="http://schemas.openxmlformats.org/presentationml/2006/main">
  <p:tag name="KSO_WM_BEAUTIFY_FLAG" val="#wm#"/>
  <p:tag name="KSO_WM_TEMPLATE_CATEGORY" val="custom"/>
  <p:tag name="KSO_WM_TEMPLATE_INDEX" val="20202620"/>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wm#"/>
  <p:tag name="KSO_WM_TEMPLATE_CATEGORY" val="custom"/>
  <p:tag name="KSO_WM_TEMPLATE_INDEX" val="20202620"/>
</p:tagLst>
</file>

<file path=ppt/tags/tag263.xml><?xml version="1.0" encoding="utf-8"?>
<p:tagLst xmlns:p="http://schemas.openxmlformats.org/presentationml/2006/main">
  <p:tag name="KSO_WM_BEAUTIFY_FLAG" val="#wm#"/>
  <p:tag name="KSO_WM_TEMPLATE_CATEGORY" val="custom"/>
  <p:tag name="KSO_WM_TEMPLATE_INDEX" val="20202620"/>
</p:tagLst>
</file>

<file path=ppt/tags/tag264.xml><?xml version="1.0" encoding="utf-8"?>
<p:tagLst xmlns:p="http://schemas.openxmlformats.org/presentationml/2006/main">
  <p:tag name="KSO_WM_BEAUTIFY_FLAG" val="#wm#"/>
  <p:tag name="KSO_WM_TEMPLATE_CATEGORY" val="custom"/>
  <p:tag name="KSO_WM_TEMPLATE_INDEX" val="20202620"/>
</p:tagLst>
</file>

<file path=ppt/tags/tag265.xml><?xml version="1.0" encoding="utf-8"?>
<p:tagLst xmlns:p="http://schemas.openxmlformats.org/presentationml/2006/main">
  <p:tag name="TABLE_ENDDRAG_ORIGIN_RECT" val="623*378"/>
  <p:tag name="TABLE_ENDDRAG_RECT" val="31*197*623*378"/>
</p:tagLst>
</file>

<file path=ppt/tags/tag266.xml><?xml version="1.0" encoding="utf-8"?>
<p:tagLst xmlns:p="http://schemas.openxmlformats.org/presentationml/2006/main">
  <p:tag name="KSO_WM_BEAUTIFY_FLAG" val="#wm#"/>
  <p:tag name="KSO_WM_TEMPLATE_CATEGORY" val="custom"/>
  <p:tag name="KSO_WM_TEMPLATE_INDEX" val="20202620"/>
</p:tagLst>
</file>

<file path=ppt/tags/tag267.xml><?xml version="1.0" encoding="utf-8"?>
<p:tagLst xmlns:p="http://schemas.openxmlformats.org/presentationml/2006/main">
  <p:tag name="KSO_WM_BEAUTIFY_FLAG" val="#wm#"/>
  <p:tag name="KSO_WM_TEMPLATE_CATEGORY" val="custom"/>
  <p:tag name="KSO_WM_TEMPLATE_INDEX" val="20202620"/>
</p:tagLst>
</file>

<file path=ppt/tags/tag268.xml><?xml version="1.0" encoding="utf-8"?>
<p:tagLst xmlns:p="http://schemas.openxmlformats.org/presentationml/2006/main">
  <p:tag name="TABLE_ENDDRAG_ORIGIN_RECT" val="551*171"/>
  <p:tag name="TABLE_ENDDRAG_RECT" val="82*156*551*171"/>
</p:tagLst>
</file>

<file path=ppt/tags/tag269.xml><?xml version="1.0" encoding="utf-8"?>
<p:tagLst xmlns:p="http://schemas.openxmlformats.org/presentationml/2006/main">
  <p:tag name="KSO_WM_BEAUTIFY_FLAG" val="#wm#"/>
  <p:tag name="KSO_WM_TEMPLATE_CATEGORY" val="custom"/>
  <p:tag name="KSO_WM_TEMPLATE_INDEX" val="20202620"/>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p="http://schemas.openxmlformats.org/presentationml/2006/main">
  <p:tag name="KSO_WM_BEAUTIFY_FLAG" val="#wm#"/>
  <p:tag name="KSO_WM_TEMPLATE_CATEGORY" val="custom"/>
  <p:tag name="KSO_WM_TEMPLATE_INDEX" val="20202620"/>
</p:tagLst>
</file>

<file path=ppt/tags/tag271.xml><?xml version="1.0" encoding="utf-8"?>
<p:tagLst xmlns:p="http://schemas.openxmlformats.org/presentationml/2006/main">
  <p:tag name="KSO_WM_BEAUTIFY_FLAG" val="#wm#"/>
  <p:tag name="KSO_WM_TEMPLATE_CATEGORY" val="custom"/>
  <p:tag name="KSO_WM_TEMPLATE_INDEX" val="20202620"/>
</p:tagLst>
</file>

<file path=ppt/tags/tag272.xml><?xml version="1.0" encoding="utf-8"?>
<p:tagLst xmlns:p="http://schemas.openxmlformats.org/presentationml/2006/main">
  <p:tag name="commondata" val="eyJoZGlkIjoiMGUzMzdiYzdjMmM3MDU0OTEyYzdjYTZiZTY5NTc3MTgifQ=="/>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F0F0EF"/>
      </a:dk2>
      <a:lt2>
        <a:srgbClr val="FFFFFF"/>
      </a:lt2>
      <a:accent1>
        <a:srgbClr val="E2B08A"/>
      </a:accent1>
      <a:accent2>
        <a:srgbClr val="EDA499"/>
      </a:accent2>
      <a:accent3>
        <a:srgbClr val="EB9EAF"/>
      </a:accent3>
      <a:accent4>
        <a:srgbClr val="DDA0C7"/>
      </a:accent4>
      <a:accent5>
        <a:srgbClr val="C1A6D9"/>
      </a:accent5>
      <a:accent6>
        <a:srgbClr val="9FAEE0"/>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63500">
          <a:solidFill>
            <a:srgbClr val="C4AC6A"/>
          </a:solidFill>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3483</Words>
  <Application>WPS 演示</Application>
  <PresentationFormat/>
  <Paragraphs>847</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10</vt:i4>
      </vt:variant>
    </vt:vector>
  </HeadingPairs>
  <TitlesOfParts>
    <vt:vector size="21" baseType="lpstr">
      <vt:lpstr>Arial</vt:lpstr>
      <vt:lpstr>宋体</vt:lpstr>
      <vt:lpstr>Wingdings</vt:lpstr>
      <vt:lpstr>微软雅黑</vt:lpstr>
      <vt:lpstr>汉仪旗黑-85S</vt:lpstr>
      <vt:lpstr>黑体</vt:lpstr>
      <vt:lpstr>Calibri</vt:lpstr>
      <vt:lpstr>Times New Roman</vt:lpstr>
      <vt:lpstr>Arial Unicode MS</vt:lpstr>
      <vt:lpstr>默认设计模板</vt:lpstr>
      <vt:lpstr>1_Office 主题​​</vt:lpstr>
      <vt:lpstr>微山县教育和体育局  2023年政府信息公开工作年度报告</vt:lpstr>
      <vt:lpstr>PowerPoint 演示文稿</vt:lpstr>
      <vt:lpstr>一、总体情况</vt:lpstr>
      <vt:lpstr>一、总体情况</vt:lpstr>
      <vt:lpstr>一、总体情况</vt:lpstr>
      <vt:lpstr>二、主动公开政府信息情况</vt:lpstr>
      <vt:lpstr>三、收到和处理政府信息公开申请情况</vt:lpstr>
      <vt:lpstr>四、政府信息公开行政复议、行政诉讼情况</vt:lpstr>
      <vt:lpstr>五、存在的主要问题及改进情况</vt:lpstr>
      <vt:lpstr>六、其他需要报告的事项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微山县教育和体育局  2023年政府信息公开工作年度报告</dc:title>
  <dc:creator>Administrator</dc:creator>
  <cp:lastModifiedBy>张威</cp:lastModifiedBy>
  <cp:revision>7</cp:revision>
  <dcterms:created xsi:type="dcterms:W3CDTF">2024-01-23T01:03:00Z</dcterms:created>
  <dcterms:modified xsi:type="dcterms:W3CDTF">2024-12-26T07:48:01Z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2052-12.1.0.15374</vt:lpwstr>
  </property>
  <property fmtid="{D5CDD505-2E9C-101B-9397-08002B2CF9AE}" pid="3" name="ICV">
    <vt:lpwstr>AEB61567B1A149EE9A6E29DC50858876_12</vt:lpwstr>
  </property>
</Properties>
</file>