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09" r:id="rId3"/>
    <p:sldId id="410" r:id="rId4"/>
    <p:sldId id="417" r:id="rId5"/>
    <p:sldId id="411" r:id="rId6"/>
    <p:sldId id="412" r:id="rId7"/>
    <p:sldId id="413" r:id="rId8"/>
    <p:sldId id="414" r:id="rId9"/>
    <p:sldId id="424" r:id="rId10"/>
  </p:sldIdLst>
  <p:sldSz cx="12192000" cy="6858000"/>
  <p:notesSz cx="6858000" cy="9144000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gs" Target="tags/tag177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handoutMaster" Target="handoutMasters/handoutMaster1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9" Type="http://schemas.openxmlformats.org/officeDocument/2006/relationships/tags" Target="../tags/tag7.xml"/><Relationship Id="rId8" Type="http://schemas.openxmlformats.org/officeDocument/2006/relationships/tags" Target="../tags/tag6.xml"/><Relationship Id="rId7" Type="http://schemas.openxmlformats.org/officeDocument/2006/relationships/tags" Target="../tags/tag5.xml"/><Relationship Id="rId6" Type="http://schemas.openxmlformats.org/officeDocument/2006/relationships/tags" Target="../tags/tag4.xml"/><Relationship Id="rId5" Type="http://schemas.openxmlformats.org/officeDocument/2006/relationships/tags" Target="../tags/tag3.xml"/><Relationship Id="rId4" Type="http://schemas.openxmlformats.org/officeDocument/2006/relationships/tags" Target="../tags/tag2.xml"/><Relationship Id="rId3" Type="http://schemas.openxmlformats.org/officeDocument/2006/relationships/tags" Target="../tags/tag1.xml"/><Relationship Id="rId2" Type="http://schemas.openxmlformats.org/officeDocument/2006/relationships/image" Target="../media/image1.png"/><Relationship Id="rId12" Type="http://schemas.openxmlformats.org/officeDocument/2006/relationships/tags" Target="../tags/tag10.xml"/><Relationship Id="rId11" Type="http://schemas.openxmlformats.org/officeDocument/2006/relationships/tags" Target="../tags/tag9.xml"/><Relationship Id="rId10" Type="http://schemas.openxmlformats.org/officeDocument/2006/relationships/tags" Target="../tags/tag8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tags" Target="../tags/tag66.xml"/><Relationship Id="rId7" Type="http://schemas.openxmlformats.org/officeDocument/2006/relationships/tags" Target="../tags/tag65.xml"/><Relationship Id="rId6" Type="http://schemas.openxmlformats.org/officeDocument/2006/relationships/tags" Target="../tags/tag64.xml"/><Relationship Id="rId5" Type="http://schemas.openxmlformats.org/officeDocument/2006/relationships/tags" Target="../tags/tag63.xml"/><Relationship Id="rId4" Type="http://schemas.openxmlformats.org/officeDocument/2006/relationships/image" Target="../media/image4.png"/><Relationship Id="rId3" Type="http://schemas.openxmlformats.org/officeDocument/2006/relationships/tags" Target="../tags/tag62.xm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9" Type="http://schemas.openxmlformats.org/officeDocument/2006/relationships/tags" Target="../tags/tag73.xml"/><Relationship Id="rId8" Type="http://schemas.openxmlformats.org/officeDocument/2006/relationships/tags" Target="../tags/tag72.xml"/><Relationship Id="rId7" Type="http://schemas.openxmlformats.org/officeDocument/2006/relationships/tags" Target="../tags/tag71.xml"/><Relationship Id="rId6" Type="http://schemas.openxmlformats.org/officeDocument/2006/relationships/tags" Target="../tags/tag70.xml"/><Relationship Id="rId5" Type="http://schemas.openxmlformats.org/officeDocument/2006/relationships/tags" Target="../tags/tag69.xml"/><Relationship Id="rId4" Type="http://schemas.openxmlformats.org/officeDocument/2006/relationships/tags" Target="../tags/tag68.xml"/><Relationship Id="rId3" Type="http://schemas.openxmlformats.org/officeDocument/2006/relationships/tags" Target="../tags/tag67.xml"/><Relationship Id="rId2" Type="http://schemas.openxmlformats.org/officeDocument/2006/relationships/image" Target="../media/image1.png"/><Relationship Id="rId10" Type="http://schemas.openxmlformats.org/officeDocument/2006/relationships/tags" Target="../tags/tag74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tags" Target="../tags/tag81.xml"/><Relationship Id="rId7" Type="http://schemas.openxmlformats.org/officeDocument/2006/relationships/tags" Target="../tags/tag80.xml"/><Relationship Id="rId6" Type="http://schemas.openxmlformats.org/officeDocument/2006/relationships/tags" Target="../tags/tag79.xml"/><Relationship Id="rId5" Type="http://schemas.openxmlformats.org/officeDocument/2006/relationships/tags" Target="../tags/tag78.xml"/><Relationship Id="rId4" Type="http://schemas.openxmlformats.org/officeDocument/2006/relationships/tags" Target="../tags/tag77.xml"/><Relationship Id="rId3" Type="http://schemas.openxmlformats.org/officeDocument/2006/relationships/tags" Target="../tags/tag76.xml"/><Relationship Id="rId2" Type="http://schemas.openxmlformats.org/officeDocument/2006/relationships/tags" Target="../tags/tag75.xm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9" Type="http://schemas.openxmlformats.org/officeDocument/2006/relationships/tags" Target="../tags/tag88.xml"/><Relationship Id="rId8" Type="http://schemas.openxmlformats.org/officeDocument/2006/relationships/tags" Target="../tags/tag87.xml"/><Relationship Id="rId7" Type="http://schemas.openxmlformats.org/officeDocument/2006/relationships/tags" Target="../tags/tag86.xml"/><Relationship Id="rId6" Type="http://schemas.openxmlformats.org/officeDocument/2006/relationships/tags" Target="../tags/tag85.xml"/><Relationship Id="rId5" Type="http://schemas.openxmlformats.org/officeDocument/2006/relationships/tags" Target="../tags/tag84.xml"/><Relationship Id="rId4" Type="http://schemas.openxmlformats.org/officeDocument/2006/relationships/image" Target="../media/image4.png"/><Relationship Id="rId3" Type="http://schemas.openxmlformats.org/officeDocument/2006/relationships/tags" Target="../tags/tag83.xml"/><Relationship Id="rId2" Type="http://schemas.openxmlformats.org/officeDocument/2006/relationships/tags" Target="../tags/tag82.xm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9" Type="http://schemas.openxmlformats.org/officeDocument/2006/relationships/tags" Target="../tags/tag95.xml"/><Relationship Id="rId8" Type="http://schemas.openxmlformats.org/officeDocument/2006/relationships/tags" Target="../tags/tag94.xml"/><Relationship Id="rId7" Type="http://schemas.openxmlformats.org/officeDocument/2006/relationships/tags" Target="../tags/tag93.xml"/><Relationship Id="rId6" Type="http://schemas.openxmlformats.org/officeDocument/2006/relationships/tags" Target="../tags/tag92.xml"/><Relationship Id="rId5" Type="http://schemas.openxmlformats.org/officeDocument/2006/relationships/image" Target="../media/image4.png"/><Relationship Id="rId4" Type="http://schemas.openxmlformats.org/officeDocument/2006/relationships/tags" Target="../tags/tag91.xml"/><Relationship Id="rId3" Type="http://schemas.openxmlformats.org/officeDocument/2006/relationships/tags" Target="../tags/tag90.xml"/><Relationship Id="rId2" Type="http://schemas.openxmlformats.org/officeDocument/2006/relationships/tags" Target="../tags/tag89.xml"/><Relationship Id="rId14" Type="http://schemas.openxmlformats.org/officeDocument/2006/relationships/tags" Target="../tags/tag100.xml"/><Relationship Id="rId13" Type="http://schemas.openxmlformats.org/officeDocument/2006/relationships/tags" Target="../tags/tag99.xml"/><Relationship Id="rId12" Type="http://schemas.openxmlformats.org/officeDocument/2006/relationships/tags" Target="../tags/tag98.xml"/><Relationship Id="rId11" Type="http://schemas.openxmlformats.org/officeDocument/2006/relationships/tags" Target="../tags/tag97.xml"/><Relationship Id="rId10" Type="http://schemas.openxmlformats.org/officeDocument/2006/relationships/tags" Target="../tags/tag96.xm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tags" Target="../tags/tag107.xml"/><Relationship Id="rId8" Type="http://schemas.openxmlformats.org/officeDocument/2006/relationships/tags" Target="../tags/tag106.xml"/><Relationship Id="rId7" Type="http://schemas.openxmlformats.org/officeDocument/2006/relationships/tags" Target="../tags/tag105.xml"/><Relationship Id="rId6" Type="http://schemas.openxmlformats.org/officeDocument/2006/relationships/tags" Target="../tags/tag104.xml"/><Relationship Id="rId5" Type="http://schemas.openxmlformats.org/officeDocument/2006/relationships/tags" Target="../tags/tag103.xml"/><Relationship Id="rId4" Type="http://schemas.openxmlformats.org/officeDocument/2006/relationships/image" Target="../media/image6.png"/><Relationship Id="rId3" Type="http://schemas.openxmlformats.org/officeDocument/2006/relationships/tags" Target="../tags/tag102.xml"/><Relationship Id="rId2" Type="http://schemas.openxmlformats.org/officeDocument/2006/relationships/tags" Target="../tags/tag101.xml"/><Relationship Id="rId10" Type="http://schemas.openxmlformats.org/officeDocument/2006/relationships/tags" Target="../tags/tag108.xml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115.xml"/><Relationship Id="rId8" Type="http://schemas.openxmlformats.org/officeDocument/2006/relationships/tags" Target="../tags/tag114.xml"/><Relationship Id="rId7" Type="http://schemas.openxmlformats.org/officeDocument/2006/relationships/tags" Target="../tags/tag113.xml"/><Relationship Id="rId6" Type="http://schemas.openxmlformats.org/officeDocument/2006/relationships/tags" Target="../tags/tag112.xml"/><Relationship Id="rId5" Type="http://schemas.openxmlformats.org/officeDocument/2006/relationships/tags" Target="../tags/tag111.xml"/><Relationship Id="rId4" Type="http://schemas.openxmlformats.org/officeDocument/2006/relationships/tags" Target="../tags/tag110.xml"/><Relationship Id="rId3" Type="http://schemas.openxmlformats.org/officeDocument/2006/relationships/image" Target="../media/image2.png"/><Relationship Id="rId2" Type="http://schemas.openxmlformats.org/officeDocument/2006/relationships/tags" Target="../tags/tag109.xml"/><Relationship Id="rId10" Type="http://schemas.openxmlformats.org/officeDocument/2006/relationships/tags" Target="../tags/tag116.xml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9" Type="http://schemas.openxmlformats.org/officeDocument/2006/relationships/tags" Target="../tags/tag123.xml"/><Relationship Id="rId8" Type="http://schemas.openxmlformats.org/officeDocument/2006/relationships/tags" Target="../tags/tag122.xml"/><Relationship Id="rId7" Type="http://schemas.openxmlformats.org/officeDocument/2006/relationships/tags" Target="../tags/tag121.xml"/><Relationship Id="rId6" Type="http://schemas.openxmlformats.org/officeDocument/2006/relationships/tags" Target="../tags/tag120.xml"/><Relationship Id="rId5" Type="http://schemas.openxmlformats.org/officeDocument/2006/relationships/tags" Target="../tags/tag119.xml"/><Relationship Id="rId4" Type="http://schemas.openxmlformats.org/officeDocument/2006/relationships/image" Target="../media/image4.png"/><Relationship Id="rId3" Type="http://schemas.openxmlformats.org/officeDocument/2006/relationships/tags" Target="../tags/tag118.xml"/><Relationship Id="rId2" Type="http://schemas.openxmlformats.org/officeDocument/2006/relationships/tags" Target="../tags/tag117.xml"/><Relationship Id="rId12" Type="http://schemas.openxmlformats.org/officeDocument/2006/relationships/tags" Target="../tags/tag126.xml"/><Relationship Id="rId11" Type="http://schemas.openxmlformats.org/officeDocument/2006/relationships/tags" Target="../tags/tag125.xml"/><Relationship Id="rId10" Type="http://schemas.openxmlformats.org/officeDocument/2006/relationships/tags" Target="../tags/tag124.xml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9" Type="http://schemas.openxmlformats.org/officeDocument/2006/relationships/tags" Target="../tags/tag132.xml"/><Relationship Id="rId8" Type="http://schemas.openxmlformats.org/officeDocument/2006/relationships/tags" Target="../tags/tag131.xml"/><Relationship Id="rId7" Type="http://schemas.openxmlformats.org/officeDocument/2006/relationships/tags" Target="../tags/tag130.xml"/><Relationship Id="rId6" Type="http://schemas.openxmlformats.org/officeDocument/2006/relationships/tags" Target="../tags/tag129.xml"/><Relationship Id="rId5" Type="http://schemas.openxmlformats.org/officeDocument/2006/relationships/tags" Target="../tags/tag128.xml"/><Relationship Id="rId4" Type="http://schemas.openxmlformats.org/officeDocument/2006/relationships/image" Target="../media/image2.png"/><Relationship Id="rId3" Type="http://schemas.openxmlformats.org/officeDocument/2006/relationships/tags" Target="../tags/tag127.xml"/><Relationship Id="rId2" Type="http://schemas.openxmlformats.org/officeDocument/2006/relationships/image" Target="../media/image1.png"/><Relationship Id="rId10" Type="http://schemas.openxmlformats.org/officeDocument/2006/relationships/tags" Target="../tags/tag133.xml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9" Type="http://schemas.openxmlformats.org/officeDocument/2006/relationships/tags" Target="../tags/tag16.xml"/><Relationship Id="rId8" Type="http://schemas.openxmlformats.org/officeDocument/2006/relationships/tags" Target="../tags/tag15.xml"/><Relationship Id="rId7" Type="http://schemas.openxmlformats.org/officeDocument/2006/relationships/tags" Target="../tags/tag14.xml"/><Relationship Id="rId6" Type="http://schemas.openxmlformats.org/officeDocument/2006/relationships/tags" Target="../tags/tag13.xml"/><Relationship Id="rId5" Type="http://schemas.openxmlformats.org/officeDocument/2006/relationships/tags" Target="../tags/tag12.xml"/><Relationship Id="rId4" Type="http://schemas.openxmlformats.org/officeDocument/2006/relationships/image" Target="../media/image2.png"/><Relationship Id="rId3" Type="http://schemas.openxmlformats.org/officeDocument/2006/relationships/tags" Target="../tags/tag11.xm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9" Type="http://schemas.openxmlformats.org/officeDocument/2006/relationships/tags" Target="../tags/tag22.xml"/><Relationship Id="rId8" Type="http://schemas.openxmlformats.org/officeDocument/2006/relationships/tags" Target="../tags/tag21.xml"/><Relationship Id="rId7" Type="http://schemas.openxmlformats.org/officeDocument/2006/relationships/image" Target="../media/image3.png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image" Target="../media/image1.png"/><Relationship Id="rId11" Type="http://schemas.openxmlformats.org/officeDocument/2006/relationships/tags" Target="../tags/tag24.xml"/><Relationship Id="rId10" Type="http://schemas.openxmlformats.org/officeDocument/2006/relationships/tags" Target="../tags/tag23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9" Type="http://schemas.openxmlformats.org/officeDocument/2006/relationships/tags" Target="../tags/tag30.xml"/><Relationship Id="rId8" Type="http://schemas.openxmlformats.org/officeDocument/2006/relationships/tags" Target="../tags/tag29.xml"/><Relationship Id="rId7" Type="http://schemas.openxmlformats.org/officeDocument/2006/relationships/tags" Target="../tags/tag28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image" Target="../media/image2.png"/><Relationship Id="rId3" Type="http://schemas.openxmlformats.org/officeDocument/2006/relationships/tags" Target="../tags/tag25.xml"/><Relationship Id="rId2" Type="http://schemas.openxmlformats.org/officeDocument/2006/relationships/image" Target="../media/image1.png"/><Relationship Id="rId10" Type="http://schemas.openxmlformats.org/officeDocument/2006/relationships/tags" Target="../tags/tag31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37.xml"/><Relationship Id="rId8" Type="http://schemas.openxmlformats.org/officeDocument/2006/relationships/tags" Target="../tags/tag36.xml"/><Relationship Id="rId7" Type="http://schemas.openxmlformats.org/officeDocument/2006/relationships/tags" Target="../tags/tag35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image" Target="../media/image4.png"/><Relationship Id="rId3" Type="http://schemas.openxmlformats.org/officeDocument/2006/relationships/tags" Target="../tags/tag32.xml"/><Relationship Id="rId2" Type="http://schemas.openxmlformats.org/officeDocument/2006/relationships/image" Target="../media/image1.png"/><Relationship Id="rId12" Type="http://schemas.openxmlformats.org/officeDocument/2006/relationships/tags" Target="../tags/tag40.xml"/><Relationship Id="rId11" Type="http://schemas.openxmlformats.org/officeDocument/2006/relationships/tags" Target="../tags/tag39.xml"/><Relationship Id="rId10" Type="http://schemas.openxmlformats.org/officeDocument/2006/relationships/tags" Target="../tags/tag38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tags" Target="../tags/tag45.xml"/><Relationship Id="rId7" Type="http://schemas.openxmlformats.org/officeDocument/2006/relationships/tags" Target="../tags/tag44.xml"/><Relationship Id="rId6" Type="http://schemas.openxmlformats.org/officeDocument/2006/relationships/tags" Target="../tags/tag43.xml"/><Relationship Id="rId5" Type="http://schemas.openxmlformats.org/officeDocument/2006/relationships/tags" Target="../tags/tag42.xml"/><Relationship Id="rId4" Type="http://schemas.openxmlformats.org/officeDocument/2006/relationships/image" Target="../media/image3.png"/><Relationship Id="rId3" Type="http://schemas.openxmlformats.org/officeDocument/2006/relationships/tags" Target="../tags/tag41.xm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5" Type="http://schemas.openxmlformats.org/officeDocument/2006/relationships/tags" Target="../tags/tag48.xml"/><Relationship Id="rId4" Type="http://schemas.openxmlformats.org/officeDocument/2006/relationships/tags" Target="../tags/tag47.xml"/><Relationship Id="rId3" Type="http://schemas.openxmlformats.org/officeDocument/2006/relationships/tags" Target="../tags/tag46.xm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9" Type="http://schemas.openxmlformats.org/officeDocument/2006/relationships/tags" Target="../tags/tag54.xml"/><Relationship Id="rId8" Type="http://schemas.openxmlformats.org/officeDocument/2006/relationships/tags" Target="../tags/tag53.xml"/><Relationship Id="rId7" Type="http://schemas.openxmlformats.org/officeDocument/2006/relationships/tags" Target="../tags/tag52.xml"/><Relationship Id="rId6" Type="http://schemas.openxmlformats.org/officeDocument/2006/relationships/tags" Target="../tags/tag51.xml"/><Relationship Id="rId5" Type="http://schemas.openxmlformats.org/officeDocument/2006/relationships/tags" Target="../tags/tag50.xml"/><Relationship Id="rId4" Type="http://schemas.openxmlformats.org/officeDocument/2006/relationships/image" Target="../media/image2.png"/><Relationship Id="rId3" Type="http://schemas.openxmlformats.org/officeDocument/2006/relationships/tags" Target="../tags/tag49.xml"/><Relationship Id="rId2" Type="http://schemas.openxmlformats.org/officeDocument/2006/relationships/image" Target="../media/image1.png"/><Relationship Id="rId10" Type="http://schemas.openxmlformats.org/officeDocument/2006/relationships/tags" Target="../tags/tag55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9" Type="http://schemas.openxmlformats.org/officeDocument/2006/relationships/tags" Target="../tags/tag61.xml"/><Relationship Id="rId8" Type="http://schemas.openxmlformats.org/officeDocument/2006/relationships/tags" Target="../tags/tag60.xml"/><Relationship Id="rId7" Type="http://schemas.openxmlformats.org/officeDocument/2006/relationships/tags" Target="../tags/tag59.xml"/><Relationship Id="rId6" Type="http://schemas.openxmlformats.org/officeDocument/2006/relationships/tags" Target="../tags/tag58.xml"/><Relationship Id="rId5" Type="http://schemas.openxmlformats.org/officeDocument/2006/relationships/tags" Target="../tags/tag57.xml"/><Relationship Id="rId4" Type="http://schemas.openxmlformats.org/officeDocument/2006/relationships/image" Target="../media/image5.png"/><Relationship Id="rId3" Type="http://schemas.openxmlformats.org/officeDocument/2006/relationships/tags" Target="../tags/tag56.xm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>
            <p:custDataLst>
              <p:tags r:id="rId3"/>
            </p:custDataLst>
          </p:nvPr>
        </p:nvGrpSpPr>
        <p:grpSpPr>
          <a:xfrm>
            <a:off x="5254171" y="138140"/>
            <a:ext cx="1683658" cy="1683658"/>
            <a:chOff x="3851921" y="107991"/>
            <a:chExt cx="1792566" cy="1792567"/>
          </a:xfrm>
        </p:grpSpPr>
        <p:sp>
          <p:nvSpPr>
            <p:cNvPr id="11" name="Freeform 29"/>
            <p:cNvSpPr/>
            <p:nvPr>
              <p:custDataLst>
                <p:tags r:id="rId4"/>
              </p:custDataLst>
            </p:nvPr>
          </p:nvSpPr>
          <p:spPr bwMode="auto">
            <a:xfrm>
              <a:off x="4401088" y="564469"/>
              <a:ext cx="867835" cy="775494"/>
            </a:xfrm>
            <a:custGeom>
              <a:avLst/>
              <a:gdLst>
                <a:gd name="T0" fmla="*/ 803 w 1880"/>
                <a:gd name="T1" fmla="*/ 15 h 1680"/>
                <a:gd name="T2" fmla="*/ 1253 w 1880"/>
                <a:gd name="T3" fmla="*/ 1067 h 1680"/>
                <a:gd name="T4" fmla="*/ 728 w 1880"/>
                <a:gd name="T5" fmla="*/ 540 h 1680"/>
                <a:gd name="T6" fmla="*/ 928 w 1880"/>
                <a:gd name="T7" fmla="*/ 339 h 1680"/>
                <a:gd name="T8" fmla="*/ 803 w 1880"/>
                <a:gd name="T9" fmla="*/ 215 h 1680"/>
                <a:gd name="T10" fmla="*/ 549 w 1880"/>
                <a:gd name="T11" fmla="*/ 267 h 1680"/>
                <a:gd name="T12" fmla="*/ 150 w 1880"/>
                <a:gd name="T13" fmla="*/ 666 h 1680"/>
                <a:gd name="T14" fmla="*/ 376 w 1880"/>
                <a:gd name="T15" fmla="*/ 890 h 1680"/>
                <a:gd name="T16" fmla="*/ 527 w 1880"/>
                <a:gd name="T17" fmla="*/ 741 h 1680"/>
                <a:gd name="T18" fmla="*/ 1052 w 1880"/>
                <a:gd name="T19" fmla="*/ 1266 h 1680"/>
                <a:gd name="T20" fmla="*/ 176 w 1880"/>
                <a:gd name="T21" fmla="*/ 1090 h 1680"/>
                <a:gd name="T22" fmla="*/ 49 w 1880"/>
                <a:gd name="T23" fmla="*/ 1217 h 1680"/>
                <a:gd name="T24" fmla="*/ 159 w 1880"/>
                <a:gd name="T25" fmla="*/ 1357 h 1680"/>
                <a:gd name="T26" fmla="*/ 144 w 1880"/>
                <a:gd name="T27" fmla="*/ 1371 h 1680"/>
                <a:gd name="T28" fmla="*/ 122 w 1880"/>
                <a:gd name="T29" fmla="*/ 1367 h 1680"/>
                <a:gd name="T30" fmla="*/ 0 w 1880"/>
                <a:gd name="T31" fmla="*/ 1494 h 1680"/>
                <a:gd name="T32" fmla="*/ 123 w 1880"/>
                <a:gd name="T33" fmla="*/ 1616 h 1680"/>
                <a:gd name="T34" fmla="*/ 249 w 1880"/>
                <a:gd name="T35" fmla="*/ 1493 h 1680"/>
                <a:gd name="T36" fmla="*/ 245 w 1880"/>
                <a:gd name="T37" fmla="*/ 1470 h 1680"/>
                <a:gd name="T38" fmla="*/ 265 w 1880"/>
                <a:gd name="T39" fmla="*/ 1451 h 1680"/>
                <a:gd name="T40" fmla="*/ 1255 w 1880"/>
                <a:gd name="T41" fmla="*/ 1467 h 1680"/>
                <a:gd name="T42" fmla="*/ 1402 w 1880"/>
                <a:gd name="T43" fmla="*/ 1615 h 1680"/>
                <a:gd name="T44" fmla="*/ 1603 w 1880"/>
                <a:gd name="T45" fmla="*/ 1416 h 1680"/>
                <a:gd name="T46" fmla="*/ 1455 w 1880"/>
                <a:gd name="T47" fmla="*/ 1267 h 1680"/>
                <a:gd name="T48" fmla="*/ 803 w 1880"/>
                <a:gd name="T49" fmla="*/ 15 h 1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880" h="1680">
                  <a:moveTo>
                    <a:pt x="803" y="15"/>
                  </a:moveTo>
                  <a:cubicBezTo>
                    <a:pt x="1217" y="170"/>
                    <a:pt x="1468" y="665"/>
                    <a:pt x="1253" y="1067"/>
                  </a:cubicBezTo>
                  <a:cubicBezTo>
                    <a:pt x="728" y="540"/>
                    <a:pt x="728" y="540"/>
                    <a:pt x="728" y="540"/>
                  </a:cubicBezTo>
                  <a:cubicBezTo>
                    <a:pt x="928" y="339"/>
                    <a:pt x="928" y="339"/>
                    <a:pt x="928" y="339"/>
                  </a:cubicBezTo>
                  <a:cubicBezTo>
                    <a:pt x="803" y="215"/>
                    <a:pt x="803" y="215"/>
                    <a:pt x="803" y="215"/>
                  </a:cubicBezTo>
                  <a:cubicBezTo>
                    <a:pt x="733" y="282"/>
                    <a:pt x="623" y="297"/>
                    <a:pt x="549" y="267"/>
                  </a:cubicBezTo>
                  <a:cubicBezTo>
                    <a:pt x="150" y="666"/>
                    <a:pt x="150" y="666"/>
                    <a:pt x="150" y="666"/>
                  </a:cubicBezTo>
                  <a:cubicBezTo>
                    <a:pt x="376" y="890"/>
                    <a:pt x="376" y="890"/>
                    <a:pt x="376" y="890"/>
                  </a:cubicBezTo>
                  <a:cubicBezTo>
                    <a:pt x="527" y="741"/>
                    <a:pt x="527" y="741"/>
                    <a:pt x="527" y="741"/>
                  </a:cubicBezTo>
                  <a:cubicBezTo>
                    <a:pt x="1052" y="1266"/>
                    <a:pt x="1052" y="1266"/>
                    <a:pt x="1052" y="1266"/>
                  </a:cubicBezTo>
                  <a:cubicBezTo>
                    <a:pt x="795" y="1407"/>
                    <a:pt x="439" y="1363"/>
                    <a:pt x="176" y="1090"/>
                  </a:cubicBezTo>
                  <a:cubicBezTo>
                    <a:pt x="49" y="1217"/>
                    <a:pt x="49" y="1217"/>
                    <a:pt x="49" y="1217"/>
                  </a:cubicBezTo>
                  <a:cubicBezTo>
                    <a:pt x="87" y="1270"/>
                    <a:pt x="119" y="1317"/>
                    <a:pt x="159" y="1357"/>
                  </a:cubicBezTo>
                  <a:cubicBezTo>
                    <a:pt x="155" y="1362"/>
                    <a:pt x="144" y="1371"/>
                    <a:pt x="144" y="1371"/>
                  </a:cubicBezTo>
                  <a:cubicBezTo>
                    <a:pt x="137" y="1370"/>
                    <a:pt x="129" y="1367"/>
                    <a:pt x="122" y="1367"/>
                  </a:cubicBezTo>
                  <a:cubicBezTo>
                    <a:pt x="55" y="1367"/>
                    <a:pt x="0" y="1426"/>
                    <a:pt x="0" y="1494"/>
                  </a:cubicBezTo>
                  <a:cubicBezTo>
                    <a:pt x="0" y="1561"/>
                    <a:pt x="55" y="1616"/>
                    <a:pt x="123" y="1616"/>
                  </a:cubicBezTo>
                  <a:cubicBezTo>
                    <a:pt x="191" y="1616"/>
                    <a:pt x="249" y="1561"/>
                    <a:pt x="249" y="1493"/>
                  </a:cubicBezTo>
                  <a:cubicBezTo>
                    <a:pt x="249" y="1485"/>
                    <a:pt x="247" y="1478"/>
                    <a:pt x="245" y="1470"/>
                  </a:cubicBezTo>
                  <a:cubicBezTo>
                    <a:pt x="265" y="1451"/>
                    <a:pt x="265" y="1451"/>
                    <a:pt x="265" y="1451"/>
                  </a:cubicBezTo>
                  <a:cubicBezTo>
                    <a:pt x="567" y="1655"/>
                    <a:pt x="898" y="1680"/>
                    <a:pt x="1255" y="1467"/>
                  </a:cubicBezTo>
                  <a:cubicBezTo>
                    <a:pt x="1402" y="1615"/>
                    <a:pt x="1402" y="1615"/>
                    <a:pt x="1402" y="1615"/>
                  </a:cubicBezTo>
                  <a:cubicBezTo>
                    <a:pt x="1603" y="1416"/>
                    <a:pt x="1603" y="1416"/>
                    <a:pt x="1603" y="1416"/>
                  </a:cubicBezTo>
                  <a:cubicBezTo>
                    <a:pt x="1455" y="1267"/>
                    <a:pt x="1455" y="1267"/>
                    <a:pt x="1455" y="1267"/>
                  </a:cubicBezTo>
                  <a:cubicBezTo>
                    <a:pt x="1880" y="628"/>
                    <a:pt x="1313" y="0"/>
                    <a:pt x="803" y="15"/>
                  </a:cubicBezTo>
                  <a:close/>
                </a:path>
              </a:pathLst>
            </a:custGeom>
            <a:gradFill>
              <a:gsLst>
                <a:gs pos="90000">
                  <a:srgbClr val="C00000"/>
                </a:gs>
                <a:gs pos="30000">
                  <a:srgbClr val="FF0000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000" b="1">
                <a:solidFill>
                  <a:srgbClr val="FFFCE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2" name="任意多边形 14"/>
            <p:cNvSpPr/>
            <p:nvPr>
              <p:custDataLst>
                <p:tags r:id="rId5"/>
              </p:custDataLst>
            </p:nvPr>
          </p:nvSpPr>
          <p:spPr>
            <a:xfrm>
              <a:off x="3851921" y="107991"/>
              <a:ext cx="1792566" cy="1792567"/>
            </a:xfrm>
            <a:custGeom>
              <a:avLst/>
              <a:gdLst>
                <a:gd name="connsiteX0" fmla="*/ 1677670 w 2407137"/>
                <a:gd name="connsiteY0" fmla="*/ 1837666 h 2407138"/>
                <a:gd name="connsiteX1" fmla="*/ 1683974 w 2407137"/>
                <a:gd name="connsiteY1" fmla="*/ 1833341 h 2407138"/>
                <a:gd name="connsiteX2" fmla="*/ 1689813 w 2407137"/>
                <a:gd name="connsiteY2" fmla="*/ 1828403 h 2407138"/>
                <a:gd name="connsiteX3" fmla="*/ 1945042 w 2407137"/>
                <a:gd name="connsiteY3" fmla="*/ 2162988 h 2407138"/>
                <a:gd name="connsiteX4" fmla="*/ 1932899 w 2407137"/>
                <a:gd name="connsiteY4" fmla="*/ 2172251 h 2407138"/>
                <a:gd name="connsiteX5" fmla="*/ 1592663 w 2407137"/>
                <a:gd name="connsiteY5" fmla="*/ 1892774 h 2407138"/>
                <a:gd name="connsiteX6" fmla="*/ 1605769 w 2407137"/>
                <a:gd name="connsiteY6" fmla="*/ 1884929 h 2407138"/>
                <a:gd name="connsiteX7" fmla="*/ 1748914 w 2407137"/>
                <a:gd name="connsiteY7" fmla="*/ 2132863 h 2407138"/>
                <a:gd name="connsiteX8" fmla="*/ 1735858 w 2407137"/>
                <a:gd name="connsiteY8" fmla="*/ 2140795 h 2407138"/>
                <a:gd name="connsiteX9" fmla="*/ 1768789 w 2407137"/>
                <a:gd name="connsiteY9" fmla="*/ 1757990 h 2407138"/>
                <a:gd name="connsiteX10" fmla="*/ 1971301 w 2407137"/>
                <a:gd name="connsiteY10" fmla="*/ 1960502 h 2407138"/>
                <a:gd name="connsiteX11" fmla="*/ 1966159 w 2407137"/>
                <a:gd name="connsiteY11" fmla="*/ 1966159 h 2407138"/>
                <a:gd name="connsiteX12" fmla="*/ 1960501 w 2407137"/>
                <a:gd name="connsiteY12" fmla="*/ 1971301 h 2407138"/>
                <a:gd name="connsiteX13" fmla="*/ 1758092 w 2407137"/>
                <a:gd name="connsiteY13" fmla="*/ 1768892 h 2407138"/>
                <a:gd name="connsiteX14" fmla="*/ 1765079 w 2407137"/>
                <a:gd name="connsiteY14" fmla="*/ 1762526 h 2407138"/>
                <a:gd name="connsiteX15" fmla="*/ 1834740 w 2407137"/>
                <a:gd name="connsiteY15" fmla="*/ 1681091 h 2407138"/>
                <a:gd name="connsiteX16" fmla="*/ 2168093 w 2407137"/>
                <a:gd name="connsiteY16" fmla="*/ 1938389 h 2407138"/>
                <a:gd name="connsiteX17" fmla="*/ 2158761 w 2407137"/>
                <a:gd name="connsiteY17" fmla="*/ 1950479 h 2407138"/>
                <a:gd name="connsiteX18" fmla="*/ 1825285 w 2407137"/>
                <a:gd name="connsiteY18" fmla="*/ 1693086 h 2407138"/>
                <a:gd name="connsiteX19" fmla="*/ 1497292 w 2407137"/>
                <a:gd name="connsiteY19" fmla="*/ 1938505 h 2407138"/>
                <a:gd name="connsiteX20" fmla="*/ 1511359 w 2407137"/>
                <a:gd name="connsiteY20" fmla="*/ 1932557 h 2407138"/>
                <a:gd name="connsiteX21" fmla="*/ 1671461 w 2407137"/>
                <a:gd name="connsiteY21" fmla="*/ 2322204 h 2407138"/>
                <a:gd name="connsiteX22" fmla="*/ 1657335 w 2407137"/>
                <a:gd name="connsiteY22" fmla="*/ 2328008 h 2407138"/>
                <a:gd name="connsiteX23" fmla="*/ 1400984 w 2407137"/>
                <a:gd name="connsiteY23" fmla="*/ 1969841 h 2407138"/>
                <a:gd name="connsiteX24" fmla="*/ 1415837 w 2407137"/>
                <a:gd name="connsiteY24" fmla="*/ 1966261 h 2407138"/>
                <a:gd name="connsiteX25" fmla="*/ 1489829 w 2407137"/>
                <a:gd name="connsiteY25" fmla="*/ 2242404 h 2407138"/>
                <a:gd name="connsiteX26" fmla="*/ 1475037 w 2407137"/>
                <a:gd name="connsiteY26" fmla="*/ 2246208 h 2407138"/>
                <a:gd name="connsiteX27" fmla="*/ 1890343 w 2407137"/>
                <a:gd name="connsiteY27" fmla="*/ 1591261 h 2407138"/>
                <a:gd name="connsiteX28" fmla="*/ 2140794 w 2407137"/>
                <a:gd name="connsiteY28" fmla="*/ 1735859 h 2407138"/>
                <a:gd name="connsiteX29" fmla="*/ 2132863 w 2407137"/>
                <a:gd name="connsiteY29" fmla="*/ 1748915 h 2407138"/>
                <a:gd name="connsiteX30" fmla="*/ 1883112 w 2407137"/>
                <a:gd name="connsiteY30" fmla="*/ 1604721 h 2407138"/>
                <a:gd name="connsiteX31" fmla="*/ 1934589 w 2407137"/>
                <a:gd name="connsiteY31" fmla="*/ 1500527 h 2407138"/>
                <a:gd name="connsiteX32" fmla="*/ 2325413 w 2407137"/>
                <a:gd name="connsiteY32" fmla="*/ 1663714 h 2407138"/>
                <a:gd name="connsiteX33" fmla="*/ 2319529 w 2407137"/>
                <a:gd name="connsiteY33" fmla="*/ 1677807 h 2407138"/>
                <a:gd name="connsiteX34" fmla="*/ 1928334 w 2407137"/>
                <a:gd name="connsiteY34" fmla="*/ 1514465 h 2407138"/>
                <a:gd name="connsiteX35" fmla="*/ 1296758 w 2407137"/>
                <a:gd name="connsiteY35" fmla="*/ 1987081 h 2407138"/>
                <a:gd name="connsiteX36" fmla="*/ 1311855 w 2407137"/>
                <a:gd name="connsiteY36" fmla="*/ 1984732 h 2407138"/>
                <a:gd name="connsiteX37" fmla="*/ 1365995 w 2407137"/>
                <a:gd name="connsiteY37" fmla="*/ 2405187 h 2407138"/>
                <a:gd name="connsiteX38" fmla="*/ 1350847 w 2407137"/>
                <a:gd name="connsiteY38" fmla="*/ 2407138 h 2407138"/>
                <a:gd name="connsiteX39" fmla="*/ 1195932 w 2407137"/>
                <a:gd name="connsiteY39" fmla="*/ 1995746 h 2407138"/>
                <a:gd name="connsiteX40" fmla="*/ 1211204 w 2407137"/>
                <a:gd name="connsiteY40" fmla="*/ 1995179 h 2407138"/>
                <a:gd name="connsiteX41" fmla="*/ 1211204 w 2407137"/>
                <a:gd name="connsiteY41" fmla="*/ 2281649 h 2407138"/>
                <a:gd name="connsiteX42" fmla="*/ 1203568 w 2407137"/>
                <a:gd name="connsiteY42" fmla="*/ 2282034 h 2407138"/>
                <a:gd name="connsiteX43" fmla="*/ 1195932 w 2407137"/>
                <a:gd name="connsiteY43" fmla="*/ 2281649 h 2407138"/>
                <a:gd name="connsiteX44" fmla="*/ 1968060 w 2407137"/>
                <a:gd name="connsiteY44" fmla="*/ 1400508 h 2407138"/>
                <a:gd name="connsiteX45" fmla="*/ 2246208 w 2407137"/>
                <a:gd name="connsiteY45" fmla="*/ 1475038 h 2407138"/>
                <a:gd name="connsiteX46" fmla="*/ 2242404 w 2407137"/>
                <a:gd name="connsiteY46" fmla="*/ 1489831 h 2407138"/>
                <a:gd name="connsiteX47" fmla="*/ 1963516 w 2407137"/>
                <a:gd name="connsiteY47" fmla="*/ 1415103 h 2407138"/>
                <a:gd name="connsiteX48" fmla="*/ 1090481 w 2407137"/>
                <a:gd name="connsiteY48" fmla="*/ 1986840 h 2407138"/>
                <a:gd name="connsiteX49" fmla="*/ 1097951 w 2407137"/>
                <a:gd name="connsiteY49" fmla="*/ 1988584 h 2407138"/>
                <a:gd name="connsiteX50" fmla="*/ 1105617 w 2407137"/>
                <a:gd name="connsiteY50" fmla="*/ 1988876 h 2407138"/>
                <a:gd name="connsiteX51" fmla="*/ 1049458 w 2407137"/>
                <a:gd name="connsiteY51" fmla="*/ 2406281 h 2407138"/>
                <a:gd name="connsiteX52" fmla="*/ 1034322 w 2407137"/>
                <a:gd name="connsiteY52" fmla="*/ 2404245 h 2407138"/>
                <a:gd name="connsiteX53" fmla="*/ 1988876 w 2407137"/>
                <a:gd name="connsiteY53" fmla="*/ 1301520 h 2407138"/>
                <a:gd name="connsiteX54" fmla="*/ 2406281 w 2407137"/>
                <a:gd name="connsiteY54" fmla="*/ 1357679 h 2407138"/>
                <a:gd name="connsiteX55" fmla="*/ 2404244 w 2407137"/>
                <a:gd name="connsiteY55" fmla="*/ 1372815 h 2407138"/>
                <a:gd name="connsiteX56" fmla="*/ 1986840 w 2407137"/>
                <a:gd name="connsiteY56" fmla="*/ 1316657 h 2407138"/>
                <a:gd name="connsiteX57" fmla="*/ 1988583 w 2407137"/>
                <a:gd name="connsiteY57" fmla="*/ 1309187 h 2407138"/>
                <a:gd name="connsiteX58" fmla="*/ 992036 w 2407137"/>
                <a:gd name="connsiteY58" fmla="*/ 1963517 h 2407138"/>
                <a:gd name="connsiteX59" fmla="*/ 1006629 w 2407137"/>
                <a:gd name="connsiteY59" fmla="*/ 1968061 h 2407138"/>
                <a:gd name="connsiteX60" fmla="*/ 932100 w 2407137"/>
                <a:gd name="connsiteY60" fmla="*/ 2246208 h 2407138"/>
                <a:gd name="connsiteX61" fmla="*/ 917308 w 2407137"/>
                <a:gd name="connsiteY61" fmla="*/ 2242405 h 2407138"/>
                <a:gd name="connsiteX62" fmla="*/ 1995178 w 2407137"/>
                <a:gd name="connsiteY62" fmla="*/ 1195933 h 2407138"/>
                <a:gd name="connsiteX63" fmla="*/ 2281649 w 2407137"/>
                <a:gd name="connsiteY63" fmla="*/ 1195933 h 2407138"/>
                <a:gd name="connsiteX64" fmla="*/ 2282034 w 2407137"/>
                <a:gd name="connsiteY64" fmla="*/ 1203569 h 2407138"/>
                <a:gd name="connsiteX65" fmla="*/ 2281649 w 2407137"/>
                <a:gd name="connsiteY65" fmla="*/ 1211206 h 2407138"/>
                <a:gd name="connsiteX66" fmla="*/ 1995745 w 2407137"/>
                <a:gd name="connsiteY66" fmla="*/ 1211206 h 2407138"/>
                <a:gd name="connsiteX67" fmla="*/ 1984731 w 2407137"/>
                <a:gd name="connsiteY67" fmla="*/ 1095284 h 2407138"/>
                <a:gd name="connsiteX68" fmla="*/ 2405186 w 2407137"/>
                <a:gd name="connsiteY68" fmla="*/ 1041144 h 2407138"/>
                <a:gd name="connsiteX69" fmla="*/ 2407137 w 2407137"/>
                <a:gd name="connsiteY69" fmla="*/ 1056290 h 2407138"/>
                <a:gd name="connsiteX70" fmla="*/ 1987080 w 2407137"/>
                <a:gd name="connsiteY70" fmla="*/ 1110379 h 2407138"/>
                <a:gd name="connsiteX71" fmla="*/ 892672 w 2407137"/>
                <a:gd name="connsiteY71" fmla="*/ 1928335 h 2407138"/>
                <a:gd name="connsiteX72" fmla="*/ 906611 w 2407137"/>
                <a:gd name="connsiteY72" fmla="*/ 1934590 h 2407138"/>
                <a:gd name="connsiteX73" fmla="*/ 743425 w 2407137"/>
                <a:gd name="connsiteY73" fmla="*/ 2325414 h 2407138"/>
                <a:gd name="connsiteX74" fmla="*/ 729331 w 2407137"/>
                <a:gd name="connsiteY74" fmla="*/ 2319529 h 2407138"/>
                <a:gd name="connsiteX75" fmla="*/ 802416 w 2407137"/>
                <a:gd name="connsiteY75" fmla="*/ 1883113 h 2407138"/>
                <a:gd name="connsiteX76" fmla="*/ 815877 w 2407137"/>
                <a:gd name="connsiteY76" fmla="*/ 1890344 h 2407138"/>
                <a:gd name="connsiteX77" fmla="*/ 671279 w 2407137"/>
                <a:gd name="connsiteY77" fmla="*/ 2140796 h 2407138"/>
                <a:gd name="connsiteX78" fmla="*/ 658223 w 2407137"/>
                <a:gd name="connsiteY78" fmla="*/ 2132863 h 2407138"/>
                <a:gd name="connsiteX79" fmla="*/ 1966260 w 2407137"/>
                <a:gd name="connsiteY79" fmla="*/ 991301 h 2407138"/>
                <a:gd name="connsiteX80" fmla="*/ 2242405 w 2407137"/>
                <a:gd name="connsiteY80" fmla="*/ 917309 h 2407138"/>
                <a:gd name="connsiteX81" fmla="*/ 2246208 w 2407137"/>
                <a:gd name="connsiteY81" fmla="*/ 932101 h 2407138"/>
                <a:gd name="connsiteX82" fmla="*/ 1969840 w 2407137"/>
                <a:gd name="connsiteY82" fmla="*/ 1006153 h 2407138"/>
                <a:gd name="connsiteX83" fmla="*/ 1932557 w 2407137"/>
                <a:gd name="connsiteY83" fmla="*/ 895779 h 2407138"/>
                <a:gd name="connsiteX84" fmla="*/ 2322203 w 2407137"/>
                <a:gd name="connsiteY84" fmla="*/ 735676 h 2407138"/>
                <a:gd name="connsiteX85" fmla="*/ 2328008 w 2407137"/>
                <a:gd name="connsiteY85" fmla="*/ 749803 h 2407138"/>
                <a:gd name="connsiteX86" fmla="*/ 1938504 w 2407137"/>
                <a:gd name="connsiteY86" fmla="*/ 909846 h 2407138"/>
                <a:gd name="connsiteX87" fmla="*/ 714051 w 2407137"/>
                <a:gd name="connsiteY87" fmla="*/ 1825286 h 2407138"/>
                <a:gd name="connsiteX88" fmla="*/ 726047 w 2407137"/>
                <a:gd name="connsiteY88" fmla="*/ 1834740 h 2407138"/>
                <a:gd name="connsiteX89" fmla="*/ 468748 w 2407137"/>
                <a:gd name="connsiteY89" fmla="*/ 2168094 h 2407138"/>
                <a:gd name="connsiteX90" fmla="*/ 456659 w 2407137"/>
                <a:gd name="connsiteY90" fmla="*/ 2158762 h 2407138"/>
                <a:gd name="connsiteX91" fmla="*/ 638245 w 2407137"/>
                <a:gd name="connsiteY91" fmla="*/ 1758093 h 2407138"/>
                <a:gd name="connsiteX92" fmla="*/ 644611 w 2407137"/>
                <a:gd name="connsiteY92" fmla="*/ 1765080 h 2407138"/>
                <a:gd name="connsiteX93" fmla="*/ 649147 w 2407137"/>
                <a:gd name="connsiteY93" fmla="*/ 1768790 h 2407138"/>
                <a:gd name="connsiteX94" fmla="*/ 446636 w 2407137"/>
                <a:gd name="connsiteY94" fmla="*/ 1971302 h 2407138"/>
                <a:gd name="connsiteX95" fmla="*/ 440978 w 2407137"/>
                <a:gd name="connsiteY95" fmla="*/ 1966159 h 2407138"/>
                <a:gd name="connsiteX96" fmla="*/ 435836 w 2407137"/>
                <a:gd name="connsiteY96" fmla="*/ 1960502 h 2407138"/>
                <a:gd name="connsiteX97" fmla="*/ 1884928 w 2407137"/>
                <a:gd name="connsiteY97" fmla="*/ 801368 h 2407138"/>
                <a:gd name="connsiteX98" fmla="*/ 2132863 w 2407137"/>
                <a:gd name="connsiteY98" fmla="*/ 658223 h 2407138"/>
                <a:gd name="connsiteX99" fmla="*/ 2140794 w 2407137"/>
                <a:gd name="connsiteY99" fmla="*/ 671279 h 2407138"/>
                <a:gd name="connsiteX100" fmla="*/ 1892773 w 2407137"/>
                <a:gd name="connsiteY100" fmla="*/ 814474 h 2407138"/>
                <a:gd name="connsiteX101" fmla="*/ 1828403 w 2407137"/>
                <a:gd name="connsiteY101" fmla="*/ 717325 h 2407138"/>
                <a:gd name="connsiteX102" fmla="*/ 2162987 w 2407137"/>
                <a:gd name="connsiteY102" fmla="*/ 462095 h 2407138"/>
                <a:gd name="connsiteX103" fmla="*/ 2172250 w 2407137"/>
                <a:gd name="connsiteY103" fmla="*/ 474239 h 2407138"/>
                <a:gd name="connsiteX104" fmla="*/ 1837666 w 2407137"/>
                <a:gd name="connsiteY104" fmla="*/ 729468 h 2407138"/>
                <a:gd name="connsiteX105" fmla="*/ 1833340 w 2407137"/>
                <a:gd name="connsiteY105" fmla="*/ 723163 h 2407138"/>
                <a:gd name="connsiteX106" fmla="*/ 234886 w 2407137"/>
                <a:gd name="connsiteY106" fmla="*/ 1932900 h 2407138"/>
                <a:gd name="connsiteX107" fmla="*/ 569471 w 2407137"/>
                <a:gd name="connsiteY107" fmla="*/ 1677670 h 2407138"/>
                <a:gd name="connsiteX108" fmla="*/ 573796 w 2407137"/>
                <a:gd name="connsiteY108" fmla="*/ 1683975 h 2407138"/>
                <a:gd name="connsiteX109" fmla="*/ 578735 w 2407137"/>
                <a:gd name="connsiteY109" fmla="*/ 1689813 h 2407138"/>
                <a:gd name="connsiteX110" fmla="*/ 244150 w 2407137"/>
                <a:gd name="connsiteY110" fmla="*/ 1945043 h 2407138"/>
                <a:gd name="connsiteX111" fmla="*/ 266342 w 2407137"/>
                <a:gd name="connsiteY111" fmla="*/ 1735860 h 2407138"/>
                <a:gd name="connsiteX112" fmla="*/ 514363 w 2407137"/>
                <a:gd name="connsiteY112" fmla="*/ 1592665 h 2407138"/>
                <a:gd name="connsiteX113" fmla="*/ 522208 w 2407137"/>
                <a:gd name="connsiteY113" fmla="*/ 1605770 h 2407138"/>
                <a:gd name="connsiteX114" fmla="*/ 274274 w 2407137"/>
                <a:gd name="connsiteY114" fmla="*/ 1748916 h 2407138"/>
                <a:gd name="connsiteX115" fmla="*/ 1960501 w 2407137"/>
                <a:gd name="connsiteY115" fmla="*/ 435837 h 2407138"/>
                <a:gd name="connsiteX116" fmla="*/ 1966159 w 2407137"/>
                <a:gd name="connsiteY116" fmla="*/ 440979 h 2407138"/>
                <a:gd name="connsiteX117" fmla="*/ 1971301 w 2407137"/>
                <a:gd name="connsiteY117" fmla="*/ 446637 h 2407138"/>
                <a:gd name="connsiteX118" fmla="*/ 1768891 w 2407137"/>
                <a:gd name="connsiteY118" fmla="*/ 649046 h 2407138"/>
                <a:gd name="connsiteX119" fmla="*/ 1762525 w 2407137"/>
                <a:gd name="connsiteY119" fmla="*/ 642058 h 2407138"/>
                <a:gd name="connsiteX120" fmla="*/ 1757990 w 2407137"/>
                <a:gd name="connsiteY120" fmla="*/ 638348 h 2407138"/>
                <a:gd name="connsiteX121" fmla="*/ 1938389 w 2407137"/>
                <a:gd name="connsiteY121" fmla="*/ 239045 h 2407138"/>
                <a:gd name="connsiteX122" fmla="*/ 1950479 w 2407137"/>
                <a:gd name="connsiteY122" fmla="*/ 248377 h 2407138"/>
                <a:gd name="connsiteX123" fmla="*/ 1693086 w 2407137"/>
                <a:gd name="connsiteY123" fmla="*/ 581852 h 2407138"/>
                <a:gd name="connsiteX124" fmla="*/ 1681090 w 2407137"/>
                <a:gd name="connsiteY124" fmla="*/ 572398 h 2407138"/>
                <a:gd name="connsiteX125" fmla="*/ 79129 w 2407137"/>
                <a:gd name="connsiteY125" fmla="*/ 1657336 h 2407138"/>
                <a:gd name="connsiteX126" fmla="*/ 468633 w 2407137"/>
                <a:gd name="connsiteY126" fmla="*/ 1497292 h 2407138"/>
                <a:gd name="connsiteX127" fmla="*/ 474580 w 2407137"/>
                <a:gd name="connsiteY127" fmla="*/ 1511360 h 2407138"/>
                <a:gd name="connsiteX128" fmla="*/ 84934 w 2407137"/>
                <a:gd name="connsiteY128" fmla="*/ 1671462 h 2407138"/>
                <a:gd name="connsiteX129" fmla="*/ 160929 w 2407137"/>
                <a:gd name="connsiteY129" fmla="*/ 1475039 h 2407138"/>
                <a:gd name="connsiteX130" fmla="*/ 437296 w 2407137"/>
                <a:gd name="connsiteY130" fmla="*/ 1400986 h 2407138"/>
                <a:gd name="connsiteX131" fmla="*/ 440876 w 2407137"/>
                <a:gd name="connsiteY131" fmla="*/ 1415837 h 2407138"/>
                <a:gd name="connsiteX132" fmla="*/ 164732 w 2407137"/>
                <a:gd name="connsiteY132" fmla="*/ 1489830 h 2407138"/>
                <a:gd name="connsiteX133" fmla="*/ 1735859 w 2407137"/>
                <a:gd name="connsiteY133" fmla="*/ 266344 h 2407138"/>
                <a:gd name="connsiteX134" fmla="*/ 1748915 w 2407137"/>
                <a:gd name="connsiteY134" fmla="*/ 274276 h 2407138"/>
                <a:gd name="connsiteX135" fmla="*/ 1604721 w 2407137"/>
                <a:gd name="connsiteY135" fmla="*/ 524026 h 2407138"/>
                <a:gd name="connsiteX136" fmla="*/ 1591261 w 2407137"/>
                <a:gd name="connsiteY136" fmla="*/ 516794 h 2407138"/>
                <a:gd name="connsiteX137" fmla="*/ 1663713 w 2407137"/>
                <a:gd name="connsiteY137" fmla="*/ 81725 h 2407138"/>
                <a:gd name="connsiteX138" fmla="*/ 1677806 w 2407137"/>
                <a:gd name="connsiteY138" fmla="*/ 87609 h 2407138"/>
                <a:gd name="connsiteX139" fmla="*/ 1514465 w 2407137"/>
                <a:gd name="connsiteY139" fmla="*/ 478804 h 2407138"/>
                <a:gd name="connsiteX140" fmla="*/ 1500526 w 2407137"/>
                <a:gd name="connsiteY140" fmla="*/ 472548 h 2407138"/>
                <a:gd name="connsiteX141" fmla="*/ 0 w 2407137"/>
                <a:gd name="connsiteY141" fmla="*/ 1350847 h 2407138"/>
                <a:gd name="connsiteX142" fmla="*/ 420056 w 2407137"/>
                <a:gd name="connsiteY142" fmla="*/ 1296759 h 2407138"/>
                <a:gd name="connsiteX143" fmla="*/ 422405 w 2407137"/>
                <a:gd name="connsiteY143" fmla="*/ 1311854 h 2407138"/>
                <a:gd name="connsiteX144" fmla="*/ 1951 w 2407137"/>
                <a:gd name="connsiteY144" fmla="*/ 1365994 h 2407138"/>
                <a:gd name="connsiteX145" fmla="*/ 125488 w 2407137"/>
                <a:gd name="connsiteY145" fmla="*/ 1195933 h 2407138"/>
                <a:gd name="connsiteX146" fmla="*/ 411391 w 2407137"/>
                <a:gd name="connsiteY146" fmla="*/ 1195933 h 2407138"/>
                <a:gd name="connsiteX147" fmla="*/ 411958 w 2407137"/>
                <a:gd name="connsiteY147" fmla="*/ 1211206 h 2407138"/>
                <a:gd name="connsiteX148" fmla="*/ 125488 w 2407137"/>
                <a:gd name="connsiteY148" fmla="*/ 1211206 h 2407138"/>
                <a:gd name="connsiteX149" fmla="*/ 125102 w 2407137"/>
                <a:gd name="connsiteY149" fmla="*/ 1203569 h 2407138"/>
                <a:gd name="connsiteX150" fmla="*/ 1475037 w 2407137"/>
                <a:gd name="connsiteY150" fmla="*/ 160931 h 2407138"/>
                <a:gd name="connsiteX151" fmla="*/ 1489829 w 2407137"/>
                <a:gd name="connsiteY151" fmla="*/ 164734 h 2407138"/>
                <a:gd name="connsiteX152" fmla="*/ 1415102 w 2407137"/>
                <a:gd name="connsiteY152" fmla="*/ 443621 h 2407138"/>
                <a:gd name="connsiteX153" fmla="*/ 1400508 w 2407137"/>
                <a:gd name="connsiteY153" fmla="*/ 439077 h 2407138"/>
                <a:gd name="connsiteX154" fmla="*/ 164732 w 2407137"/>
                <a:gd name="connsiteY154" fmla="*/ 917309 h 2407138"/>
                <a:gd name="connsiteX155" fmla="*/ 443620 w 2407137"/>
                <a:gd name="connsiteY155" fmla="*/ 992037 h 2407138"/>
                <a:gd name="connsiteX156" fmla="*/ 439076 w 2407137"/>
                <a:gd name="connsiteY156" fmla="*/ 1006630 h 2407138"/>
                <a:gd name="connsiteX157" fmla="*/ 160929 w 2407137"/>
                <a:gd name="connsiteY157" fmla="*/ 932101 h 2407138"/>
                <a:gd name="connsiteX158" fmla="*/ 1195932 w 2407137"/>
                <a:gd name="connsiteY158" fmla="*/ 125490 h 2407138"/>
                <a:gd name="connsiteX159" fmla="*/ 1203568 w 2407137"/>
                <a:gd name="connsiteY159" fmla="*/ 125104 h 2407138"/>
                <a:gd name="connsiteX160" fmla="*/ 1211205 w 2407137"/>
                <a:gd name="connsiteY160" fmla="*/ 125490 h 2407138"/>
                <a:gd name="connsiteX161" fmla="*/ 1211205 w 2407137"/>
                <a:gd name="connsiteY161" fmla="*/ 411392 h 2407138"/>
                <a:gd name="connsiteX162" fmla="*/ 1195932 w 2407137"/>
                <a:gd name="connsiteY162" fmla="*/ 411959 h 2407138"/>
                <a:gd name="connsiteX163" fmla="*/ 1357679 w 2407137"/>
                <a:gd name="connsiteY163" fmla="*/ 856 h 2407138"/>
                <a:gd name="connsiteX164" fmla="*/ 1372816 w 2407137"/>
                <a:gd name="connsiteY164" fmla="*/ 2893 h 2407138"/>
                <a:gd name="connsiteX165" fmla="*/ 1316657 w 2407137"/>
                <a:gd name="connsiteY165" fmla="*/ 420298 h 2407138"/>
                <a:gd name="connsiteX166" fmla="*/ 1309186 w 2407137"/>
                <a:gd name="connsiteY166" fmla="*/ 418554 h 2407138"/>
                <a:gd name="connsiteX167" fmla="*/ 1301520 w 2407137"/>
                <a:gd name="connsiteY167" fmla="*/ 418261 h 2407138"/>
                <a:gd name="connsiteX168" fmla="*/ 2893 w 2407137"/>
                <a:gd name="connsiteY168" fmla="*/ 1034322 h 2407138"/>
                <a:gd name="connsiteX169" fmla="*/ 420297 w 2407137"/>
                <a:gd name="connsiteY169" fmla="*/ 1090480 h 2407138"/>
                <a:gd name="connsiteX170" fmla="*/ 418554 w 2407137"/>
                <a:gd name="connsiteY170" fmla="*/ 1097951 h 2407138"/>
                <a:gd name="connsiteX171" fmla="*/ 418261 w 2407137"/>
                <a:gd name="connsiteY171" fmla="*/ 1105616 h 2407138"/>
                <a:gd name="connsiteX172" fmla="*/ 855 w 2407137"/>
                <a:gd name="connsiteY172" fmla="*/ 1049458 h 2407138"/>
                <a:gd name="connsiteX173" fmla="*/ 274274 w 2407137"/>
                <a:gd name="connsiteY173" fmla="*/ 658223 h 2407138"/>
                <a:gd name="connsiteX174" fmla="*/ 524025 w 2407137"/>
                <a:gd name="connsiteY174" fmla="*/ 802416 h 2407138"/>
                <a:gd name="connsiteX175" fmla="*/ 516793 w 2407137"/>
                <a:gd name="connsiteY175" fmla="*/ 815877 h 2407138"/>
                <a:gd name="connsiteX176" fmla="*/ 266342 w 2407137"/>
                <a:gd name="connsiteY176" fmla="*/ 671279 h 2407138"/>
                <a:gd name="connsiteX177" fmla="*/ 917308 w 2407137"/>
                <a:gd name="connsiteY177" fmla="*/ 164734 h 2407138"/>
                <a:gd name="connsiteX178" fmla="*/ 932100 w 2407137"/>
                <a:gd name="connsiteY178" fmla="*/ 160930 h 2407138"/>
                <a:gd name="connsiteX179" fmla="*/ 1006152 w 2407137"/>
                <a:gd name="connsiteY179" fmla="*/ 437297 h 2407138"/>
                <a:gd name="connsiteX180" fmla="*/ 991300 w 2407137"/>
                <a:gd name="connsiteY180" fmla="*/ 440877 h 2407138"/>
                <a:gd name="connsiteX181" fmla="*/ 1041143 w 2407137"/>
                <a:gd name="connsiteY181" fmla="*/ 1951 h 2407138"/>
                <a:gd name="connsiteX182" fmla="*/ 1056290 w 2407137"/>
                <a:gd name="connsiteY182" fmla="*/ 0 h 2407138"/>
                <a:gd name="connsiteX183" fmla="*/ 1110379 w 2407137"/>
                <a:gd name="connsiteY183" fmla="*/ 420056 h 2407138"/>
                <a:gd name="connsiteX184" fmla="*/ 1095283 w 2407137"/>
                <a:gd name="connsiteY184" fmla="*/ 422406 h 2407138"/>
                <a:gd name="connsiteX185" fmla="*/ 87609 w 2407137"/>
                <a:gd name="connsiteY185" fmla="*/ 729331 h 2407138"/>
                <a:gd name="connsiteX186" fmla="*/ 478803 w 2407137"/>
                <a:gd name="connsiteY186" fmla="*/ 892672 h 2407138"/>
                <a:gd name="connsiteX187" fmla="*/ 472547 w 2407137"/>
                <a:gd name="connsiteY187" fmla="*/ 906611 h 2407138"/>
                <a:gd name="connsiteX188" fmla="*/ 81723 w 2407137"/>
                <a:gd name="connsiteY188" fmla="*/ 743424 h 2407138"/>
                <a:gd name="connsiteX189" fmla="*/ 84666 w 2407137"/>
                <a:gd name="connsiteY189" fmla="*/ 736377 h 2407138"/>
                <a:gd name="connsiteX190" fmla="*/ 446636 w 2407137"/>
                <a:gd name="connsiteY190" fmla="*/ 435837 h 2407138"/>
                <a:gd name="connsiteX191" fmla="*/ 649045 w 2407137"/>
                <a:gd name="connsiteY191" fmla="*/ 638246 h 2407138"/>
                <a:gd name="connsiteX192" fmla="*/ 642057 w 2407137"/>
                <a:gd name="connsiteY192" fmla="*/ 644612 h 2407138"/>
                <a:gd name="connsiteX193" fmla="*/ 638347 w 2407137"/>
                <a:gd name="connsiteY193" fmla="*/ 649147 h 2407138"/>
                <a:gd name="connsiteX194" fmla="*/ 435836 w 2407137"/>
                <a:gd name="connsiteY194" fmla="*/ 446636 h 2407138"/>
                <a:gd name="connsiteX195" fmla="*/ 440978 w 2407137"/>
                <a:gd name="connsiteY195" fmla="*/ 440979 h 2407138"/>
                <a:gd name="connsiteX196" fmla="*/ 658223 w 2407137"/>
                <a:gd name="connsiteY196" fmla="*/ 274275 h 2407138"/>
                <a:gd name="connsiteX197" fmla="*/ 671279 w 2407137"/>
                <a:gd name="connsiteY197" fmla="*/ 266343 h 2407138"/>
                <a:gd name="connsiteX198" fmla="*/ 814473 w 2407137"/>
                <a:gd name="connsiteY198" fmla="*/ 514363 h 2407138"/>
                <a:gd name="connsiteX199" fmla="*/ 801367 w 2407137"/>
                <a:gd name="connsiteY199" fmla="*/ 522209 h 2407138"/>
                <a:gd name="connsiteX200" fmla="*/ 735676 w 2407137"/>
                <a:gd name="connsiteY200" fmla="*/ 84934 h 2407138"/>
                <a:gd name="connsiteX201" fmla="*/ 749802 w 2407137"/>
                <a:gd name="connsiteY201" fmla="*/ 79129 h 2407138"/>
                <a:gd name="connsiteX202" fmla="*/ 909846 w 2407137"/>
                <a:gd name="connsiteY202" fmla="*/ 468633 h 2407138"/>
                <a:gd name="connsiteX203" fmla="*/ 895778 w 2407137"/>
                <a:gd name="connsiteY203" fmla="*/ 474580 h 2407138"/>
                <a:gd name="connsiteX204" fmla="*/ 248376 w 2407137"/>
                <a:gd name="connsiteY204" fmla="*/ 456659 h 2407138"/>
                <a:gd name="connsiteX205" fmla="*/ 581852 w 2407137"/>
                <a:gd name="connsiteY205" fmla="*/ 714051 h 2407138"/>
                <a:gd name="connsiteX206" fmla="*/ 572397 w 2407137"/>
                <a:gd name="connsiteY206" fmla="*/ 726047 h 2407138"/>
                <a:gd name="connsiteX207" fmla="*/ 239044 w 2407137"/>
                <a:gd name="connsiteY207" fmla="*/ 468748 h 2407138"/>
                <a:gd name="connsiteX208" fmla="*/ 243710 w 2407137"/>
                <a:gd name="connsiteY208" fmla="*/ 462704 h 2407138"/>
                <a:gd name="connsiteX209" fmla="*/ 462094 w 2407137"/>
                <a:gd name="connsiteY209" fmla="*/ 244150 h 2407138"/>
                <a:gd name="connsiteX210" fmla="*/ 474238 w 2407137"/>
                <a:gd name="connsiteY210" fmla="*/ 234887 h 2407138"/>
                <a:gd name="connsiteX211" fmla="*/ 729468 w 2407137"/>
                <a:gd name="connsiteY211" fmla="*/ 569472 h 2407138"/>
                <a:gd name="connsiteX212" fmla="*/ 723162 w 2407137"/>
                <a:gd name="connsiteY212" fmla="*/ 573797 h 2407138"/>
                <a:gd name="connsiteX213" fmla="*/ 717325 w 2407137"/>
                <a:gd name="connsiteY213" fmla="*/ 578735 h 2407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</a:cxnLst>
              <a:rect l="l" t="t" r="r" b="b"/>
              <a:pathLst>
                <a:path w="2407137" h="2407138">
                  <a:moveTo>
                    <a:pt x="1677670" y="1837666"/>
                  </a:moveTo>
                  <a:lnTo>
                    <a:pt x="1683974" y="1833341"/>
                  </a:lnTo>
                  <a:lnTo>
                    <a:pt x="1689813" y="1828403"/>
                  </a:lnTo>
                  <a:lnTo>
                    <a:pt x="1945042" y="2162988"/>
                  </a:lnTo>
                  <a:lnTo>
                    <a:pt x="1932899" y="2172251"/>
                  </a:lnTo>
                  <a:close/>
                  <a:moveTo>
                    <a:pt x="1592663" y="1892774"/>
                  </a:moveTo>
                  <a:lnTo>
                    <a:pt x="1605769" y="1884929"/>
                  </a:lnTo>
                  <a:lnTo>
                    <a:pt x="1748914" y="2132863"/>
                  </a:lnTo>
                  <a:lnTo>
                    <a:pt x="1735858" y="2140795"/>
                  </a:lnTo>
                  <a:close/>
                  <a:moveTo>
                    <a:pt x="1768789" y="1757990"/>
                  </a:moveTo>
                  <a:lnTo>
                    <a:pt x="1971301" y="1960502"/>
                  </a:lnTo>
                  <a:lnTo>
                    <a:pt x="1966159" y="1966159"/>
                  </a:lnTo>
                  <a:lnTo>
                    <a:pt x="1960501" y="1971301"/>
                  </a:lnTo>
                  <a:lnTo>
                    <a:pt x="1758092" y="1768892"/>
                  </a:lnTo>
                  <a:lnTo>
                    <a:pt x="1765079" y="1762526"/>
                  </a:lnTo>
                  <a:close/>
                  <a:moveTo>
                    <a:pt x="1834740" y="1681091"/>
                  </a:moveTo>
                  <a:lnTo>
                    <a:pt x="2168093" y="1938389"/>
                  </a:lnTo>
                  <a:lnTo>
                    <a:pt x="2158761" y="1950479"/>
                  </a:lnTo>
                  <a:lnTo>
                    <a:pt x="1825285" y="1693086"/>
                  </a:lnTo>
                  <a:close/>
                  <a:moveTo>
                    <a:pt x="1497292" y="1938505"/>
                  </a:moveTo>
                  <a:lnTo>
                    <a:pt x="1511359" y="1932557"/>
                  </a:lnTo>
                  <a:lnTo>
                    <a:pt x="1671461" y="2322204"/>
                  </a:lnTo>
                  <a:lnTo>
                    <a:pt x="1657335" y="2328008"/>
                  </a:lnTo>
                  <a:close/>
                  <a:moveTo>
                    <a:pt x="1400984" y="1969841"/>
                  </a:moveTo>
                  <a:lnTo>
                    <a:pt x="1415837" y="1966261"/>
                  </a:lnTo>
                  <a:lnTo>
                    <a:pt x="1489829" y="2242404"/>
                  </a:lnTo>
                  <a:lnTo>
                    <a:pt x="1475037" y="2246208"/>
                  </a:lnTo>
                  <a:close/>
                  <a:moveTo>
                    <a:pt x="1890343" y="1591261"/>
                  </a:moveTo>
                  <a:lnTo>
                    <a:pt x="2140794" y="1735859"/>
                  </a:lnTo>
                  <a:lnTo>
                    <a:pt x="2132863" y="1748915"/>
                  </a:lnTo>
                  <a:lnTo>
                    <a:pt x="1883112" y="1604721"/>
                  </a:lnTo>
                  <a:close/>
                  <a:moveTo>
                    <a:pt x="1934589" y="1500527"/>
                  </a:moveTo>
                  <a:lnTo>
                    <a:pt x="2325413" y="1663714"/>
                  </a:lnTo>
                  <a:lnTo>
                    <a:pt x="2319529" y="1677807"/>
                  </a:lnTo>
                  <a:lnTo>
                    <a:pt x="1928334" y="1514465"/>
                  </a:lnTo>
                  <a:close/>
                  <a:moveTo>
                    <a:pt x="1296758" y="1987081"/>
                  </a:moveTo>
                  <a:lnTo>
                    <a:pt x="1311855" y="1984732"/>
                  </a:lnTo>
                  <a:lnTo>
                    <a:pt x="1365995" y="2405187"/>
                  </a:lnTo>
                  <a:lnTo>
                    <a:pt x="1350847" y="2407138"/>
                  </a:lnTo>
                  <a:close/>
                  <a:moveTo>
                    <a:pt x="1195932" y="1995746"/>
                  </a:moveTo>
                  <a:lnTo>
                    <a:pt x="1211204" y="1995179"/>
                  </a:lnTo>
                  <a:lnTo>
                    <a:pt x="1211204" y="2281649"/>
                  </a:lnTo>
                  <a:lnTo>
                    <a:pt x="1203568" y="2282034"/>
                  </a:lnTo>
                  <a:lnTo>
                    <a:pt x="1195932" y="2281649"/>
                  </a:lnTo>
                  <a:close/>
                  <a:moveTo>
                    <a:pt x="1968060" y="1400508"/>
                  </a:moveTo>
                  <a:lnTo>
                    <a:pt x="2246208" y="1475038"/>
                  </a:lnTo>
                  <a:lnTo>
                    <a:pt x="2242404" y="1489831"/>
                  </a:lnTo>
                  <a:lnTo>
                    <a:pt x="1963516" y="1415103"/>
                  </a:lnTo>
                  <a:close/>
                  <a:moveTo>
                    <a:pt x="1090481" y="1986840"/>
                  </a:moveTo>
                  <a:lnTo>
                    <a:pt x="1097951" y="1988584"/>
                  </a:lnTo>
                  <a:lnTo>
                    <a:pt x="1105617" y="1988876"/>
                  </a:lnTo>
                  <a:lnTo>
                    <a:pt x="1049458" y="2406281"/>
                  </a:lnTo>
                  <a:lnTo>
                    <a:pt x="1034322" y="2404245"/>
                  </a:lnTo>
                  <a:close/>
                  <a:moveTo>
                    <a:pt x="1988876" y="1301520"/>
                  </a:moveTo>
                  <a:lnTo>
                    <a:pt x="2406281" y="1357679"/>
                  </a:lnTo>
                  <a:lnTo>
                    <a:pt x="2404244" y="1372815"/>
                  </a:lnTo>
                  <a:lnTo>
                    <a:pt x="1986840" y="1316657"/>
                  </a:lnTo>
                  <a:lnTo>
                    <a:pt x="1988583" y="1309187"/>
                  </a:lnTo>
                  <a:close/>
                  <a:moveTo>
                    <a:pt x="992036" y="1963517"/>
                  </a:moveTo>
                  <a:lnTo>
                    <a:pt x="1006629" y="1968061"/>
                  </a:lnTo>
                  <a:lnTo>
                    <a:pt x="932100" y="2246208"/>
                  </a:lnTo>
                  <a:lnTo>
                    <a:pt x="917308" y="2242405"/>
                  </a:lnTo>
                  <a:close/>
                  <a:moveTo>
                    <a:pt x="1995178" y="1195933"/>
                  </a:moveTo>
                  <a:lnTo>
                    <a:pt x="2281649" y="1195933"/>
                  </a:lnTo>
                  <a:lnTo>
                    <a:pt x="2282034" y="1203569"/>
                  </a:lnTo>
                  <a:lnTo>
                    <a:pt x="2281649" y="1211206"/>
                  </a:lnTo>
                  <a:lnTo>
                    <a:pt x="1995745" y="1211206"/>
                  </a:lnTo>
                  <a:close/>
                  <a:moveTo>
                    <a:pt x="1984731" y="1095284"/>
                  </a:moveTo>
                  <a:lnTo>
                    <a:pt x="2405186" y="1041144"/>
                  </a:lnTo>
                  <a:lnTo>
                    <a:pt x="2407137" y="1056290"/>
                  </a:lnTo>
                  <a:lnTo>
                    <a:pt x="1987080" y="1110379"/>
                  </a:lnTo>
                  <a:close/>
                  <a:moveTo>
                    <a:pt x="892672" y="1928335"/>
                  </a:moveTo>
                  <a:lnTo>
                    <a:pt x="906611" y="1934590"/>
                  </a:lnTo>
                  <a:lnTo>
                    <a:pt x="743425" y="2325414"/>
                  </a:lnTo>
                  <a:lnTo>
                    <a:pt x="729331" y="2319529"/>
                  </a:lnTo>
                  <a:close/>
                  <a:moveTo>
                    <a:pt x="802416" y="1883113"/>
                  </a:moveTo>
                  <a:lnTo>
                    <a:pt x="815877" y="1890344"/>
                  </a:lnTo>
                  <a:lnTo>
                    <a:pt x="671279" y="2140796"/>
                  </a:lnTo>
                  <a:lnTo>
                    <a:pt x="658223" y="2132863"/>
                  </a:lnTo>
                  <a:close/>
                  <a:moveTo>
                    <a:pt x="1966260" y="991301"/>
                  </a:moveTo>
                  <a:lnTo>
                    <a:pt x="2242405" y="917309"/>
                  </a:lnTo>
                  <a:lnTo>
                    <a:pt x="2246208" y="932101"/>
                  </a:lnTo>
                  <a:lnTo>
                    <a:pt x="1969840" y="1006153"/>
                  </a:lnTo>
                  <a:close/>
                  <a:moveTo>
                    <a:pt x="1932557" y="895779"/>
                  </a:moveTo>
                  <a:lnTo>
                    <a:pt x="2322203" y="735676"/>
                  </a:lnTo>
                  <a:lnTo>
                    <a:pt x="2328008" y="749803"/>
                  </a:lnTo>
                  <a:lnTo>
                    <a:pt x="1938504" y="909846"/>
                  </a:lnTo>
                  <a:close/>
                  <a:moveTo>
                    <a:pt x="714051" y="1825286"/>
                  </a:moveTo>
                  <a:lnTo>
                    <a:pt x="726047" y="1834740"/>
                  </a:lnTo>
                  <a:lnTo>
                    <a:pt x="468748" y="2168094"/>
                  </a:lnTo>
                  <a:lnTo>
                    <a:pt x="456659" y="2158762"/>
                  </a:lnTo>
                  <a:close/>
                  <a:moveTo>
                    <a:pt x="638245" y="1758093"/>
                  </a:moveTo>
                  <a:lnTo>
                    <a:pt x="644611" y="1765080"/>
                  </a:lnTo>
                  <a:lnTo>
                    <a:pt x="649147" y="1768790"/>
                  </a:lnTo>
                  <a:lnTo>
                    <a:pt x="446636" y="1971302"/>
                  </a:lnTo>
                  <a:lnTo>
                    <a:pt x="440978" y="1966159"/>
                  </a:lnTo>
                  <a:lnTo>
                    <a:pt x="435836" y="1960502"/>
                  </a:lnTo>
                  <a:close/>
                  <a:moveTo>
                    <a:pt x="1884928" y="801368"/>
                  </a:moveTo>
                  <a:lnTo>
                    <a:pt x="2132863" y="658223"/>
                  </a:lnTo>
                  <a:lnTo>
                    <a:pt x="2140794" y="671279"/>
                  </a:lnTo>
                  <a:lnTo>
                    <a:pt x="1892773" y="814474"/>
                  </a:lnTo>
                  <a:close/>
                  <a:moveTo>
                    <a:pt x="1828403" y="717325"/>
                  </a:moveTo>
                  <a:lnTo>
                    <a:pt x="2162987" y="462095"/>
                  </a:lnTo>
                  <a:lnTo>
                    <a:pt x="2172250" y="474239"/>
                  </a:lnTo>
                  <a:lnTo>
                    <a:pt x="1837666" y="729468"/>
                  </a:lnTo>
                  <a:lnTo>
                    <a:pt x="1833340" y="723163"/>
                  </a:lnTo>
                  <a:close/>
                  <a:moveTo>
                    <a:pt x="234886" y="1932900"/>
                  </a:moveTo>
                  <a:lnTo>
                    <a:pt x="569471" y="1677670"/>
                  </a:lnTo>
                  <a:lnTo>
                    <a:pt x="573796" y="1683975"/>
                  </a:lnTo>
                  <a:lnTo>
                    <a:pt x="578735" y="1689813"/>
                  </a:lnTo>
                  <a:lnTo>
                    <a:pt x="244150" y="1945043"/>
                  </a:lnTo>
                  <a:close/>
                  <a:moveTo>
                    <a:pt x="266342" y="1735860"/>
                  </a:moveTo>
                  <a:lnTo>
                    <a:pt x="514363" y="1592665"/>
                  </a:lnTo>
                  <a:lnTo>
                    <a:pt x="522208" y="1605770"/>
                  </a:lnTo>
                  <a:lnTo>
                    <a:pt x="274274" y="1748916"/>
                  </a:lnTo>
                  <a:close/>
                  <a:moveTo>
                    <a:pt x="1960501" y="435837"/>
                  </a:moveTo>
                  <a:lnTo>
                    <a:pt x="1966159" y="440979"/>
                  </a:lnTo>
                  <a:lnTo>
                    <a:pt x="1971301" y="446637"/>
                  </a:lnTo>
                  <a:lnTo>
                    <a:pt x="1768891" y="649046"/>
                  </a:lnTo>
                  <a:lnTo>
                    <a:pt x="1762525" y="642058"/>
                  </a:lnTo>
                  <a:lnTo>
                    <a:pt x="1757990" y="638348"/>
                  </a:lnTo>
                  <a:close/>
                  <a:moveTo>
                    <a:pt x="1938389" y="239045"/>
                  </a:moveTo>
                  <a:lnTo>
                    <a:pt x="1950479" y="248377"/>
                  </a:lnTo>
                  <a:lnTo>
                    <a:pt x="1693086" y="581852"/>
                  </a:lnTo>
                  <a:lnTo>
                    <a:pt x="1681090" y="572398"/>
                  </a:lnTo>
                  <a:close/>
                  <a:moveTo>
                    <a:pt x="79129" y="1657336"/>
                  </a:moveTo>
                  <a:lnTo>
                    <a:pt x="468633" y="1497292"/>
                  </a:lnTo>
                  <a:lnTo>
                    <a:pt x="474580" y="1511360"/>
                  </a:lnTo>
                  <a:lnTo>
                    <a:pt x="84934" y="1671462"/>
                  </a:lnTo>
                  <a:close/>
                  <a:moveTo>
                    <a:pt x="160929" y="1475039"/>
                  </a:moveTo>
                  <a:lnTo>
                    <a:pt x="437296" y="1400986"/>
                  </a:lnTo>
                  <a:lnTo>
                    <a:pt x="440876" y="1415837"/>
                  </a:lnTo>
                  <a:lnTo>
                    <a:pt x="164732" y="1489830"/>
                  </a:lnTo>
                  <a:close/>
                  <a:moveTo>
                    <a:pt x="1735859" y="266344"/>
                  </a:moveTo>
                  <a:lnTo>
                    <a:pt x="1748915" y="274276"/>
                  </a:lnTo>
                  <a:lnTo>
                    <a:pt x="1604721" y="524026"/>
                  </a:lnTo>
                  <a:lnTo>
                    <a:pt x="1591261" y="516794"/>
                  </a:lnTo>
                  <a:close/>
                  <a:moveTo>
                    <a:pt x="1663713" y="81725"/>
                  </a:moveTo>
                  <a:lnTo>
                    <a:pt x="1677806" y="87609"/>
                  </a:lnTo>
                  <a:lnTo>
                    <a:pt x="1514465" y="478804"/>
                  </a:lnTo>
                  <a:lnTo>
                    <a:pt x="1500526" y="472548"/>
                  </a:lnTo>
                  <a:close/>
                  <a:moveTo>
                    <a:pt x="0" y="1350847"/>
                  </a:moveTo>
                  <a:lnTo>
                    <a:pt x="420056" y="1296759"/>
                  </a:lnTo>
                  <a:lnTo>
                    <a:pt x="422405" y="1311854"/>
                  </a:lnTo>
                  <a:lnTo>
                    <a:pt x="1951" y="1365994"/>
                  </a:lnTo>
                  <a:close/>
                  <a:moveTo>
                    <a:pt x="125488" y="1195933"/>
                  </a:moveTo>
                  <a:lnTo>
                    <a:pt x="411391" y="1195933"/>
                  </a:lnTo>
                  <a:lnTo>
                    <a:pt x="411958" y="1211206"/>
                  </a:lnTo>
                  <a:lnTo>
                    <a:pt x="125488" y="1211206"/>
                  </a:lnTo>
                  <a:lnTo>
                    <a:pt x="125102" y="1203569"/>
                  </a:lnTo>
                  <a:close/>
                  <a:moveTo>
                    <a:pt x="1475037" y="160931"/>
                  </a:moveTo>
                  <a:lnTo>
                    <a:pt x="1489829" y="164734"/>
                  </a:lnTo>
                  <a:lnTo>
                    <a:pt x="1415102" y="443621"/>
                  </a:lnTo>
                  <a:lnTo>
                    <a:pt x="1400508" y="439077"/>
                  </a:lnTo>
                  <a:close/>
                  <a:moveTo>
                    <a:pt x="164732" y="917309"/>
                  </a:moveTo>
                  <a:lnTo>
                    <a:pt x="443620" y="992037"/>
                  </a:lnTo>
                  <a:lnTo>
                    <a:pt x="439076" y="1006630"/>
                  </a:lnTo>
                  <a:lnTo>
                    <a:pt x="160929" y="932101"/>
                  </a:lnTo>
                  <a:close/>
                  <a:moveTo>
                    <a:pt x="1195932" y="125490"/>
                  </a:moveTo>
                  <a:lnTo>
                    <a:pt x="1203568" y="125104"/>
                  </a:lnTo>
                  <a:lnTo>
                    <a:pt x="1211205" y="125490"/>
                  </a:lnTo>
                  <a:lnTo>
                    <a:pt x="1211205" y="411392"/>
                  </a:lnTo>
                  <a:lnTo>
                    <a:pt x="1195932" y="411959"/>
                  </a:lnTo>
                  <a:close/>
                  <a:moveTo>
                    <a:pt x="1357679" y="856"/>
                  </a:moveTo>
                  <a:lnTo>
                    <a:pt x="1372816" y="2893"/>
                  </a:lnTo>
                  <a:lnTo>
                    <a:pt x="1316657" y="420298"/>
                  </a:lnTo>
                  <a:lnTo>
                    <a:pt x="1309186" y="418554"/>
                  </a:lnTo>
                  <a:lnTo>
                    <a:pt x="1301520" y="418261"/>
                  </a:lnTo>
                  <a:close/>
                  <a:moveTo>
                    <a:pt x="2893" y="1034322"/>
                  </a:moveTo>
                  <a:lnTo>
                    <a:pt x="420297" y="1090480"/>
                  </a:lnTo>
                  <a:lnTo>
                    <a:pt x="418554" y="1097951"/>
                  </a:lnTo>
                  <a:lnTo>
                    <a:pt x="418261" y="1105616"/>
                  </a:lnTo>
                  <a:lnTo>
                    <a:pt x="855" y="1049458"/>
                  </a:lnTo>
                  <a:close/>
                  <a:moveTo>
                    <a:pt x="274274" y="658223"/>
                  </a:moveTo>
                  <a:lnTo>
                    <a:pt x="524025" y="802416"/>
                  </a:lnTo>
                  <a:lnTo>
                    <a:pt x="516793" y="815877"/>
                  </a:lnTo>
                  <a:lnTo>
                    <a:pt x="266342" y="671279"/>
                  </a:lnTo>
                  <a:close/>
                  <a:moveTo>
                    <a:pt x="917308" y="164734"/>
                  </a:moveTo>
                  <a:lnTo>
                    <a:pt x="932100" y="160930"/>
                  </a:lnTo>
                  <a:lnTo>
                    <a:pt x="1006152" y="437297"/>
                  </a:lnTo>
                  <a:lnTo>
                    <a:pt x="991300" y="440877"/>
                  </a:lnTo>
                  <a:close/>
                  <a:moveTo>
                    <a:pt x="1041143" y="1951"/>
                  </a:moveTo>
                  <a:lnTo>
                    <a:pt x="1056290" y="0"/>
                  </a:lnTo>
                  <a:lnTo>
                    <a:pt x="1110379" y="420056"/>
                  </a:lnTo>
                  <a:lnTo>
                    <a:pt x="1095283" y="422406"/>
                  </a:lnTo>
                  <a:close/>
                  <a:moveTo>
                    <a:pt x="87609" y="729331"/>
                  </a:moveTo>
                  <a:lnTo>
                    <a:pt x="478803" y="892672"/>
                  </a:lnTo>
                  <a:lnTo>
                    <a:pt x="472547" y="906611"/>
                  </a:lnTo>
                  <a:lnTo>
                    <a:pt x="81723" y="743424"/>
                  </a:lnTo>
                  <a:lnTo>
                    <a:pt x="84666" y="736377"/>
                  </a:lnTo>
                  <a:close/>
                  <a:moveTo>
                    <a:pt x="446636" y="435837"/>
                  </a:moveTo>
                  <a:lnTo>
                    <a:pt x="649045" y="638246"/>
                  </a:lnTo>
                  <a:lnTo>
                    <a:pt x="642057" y="644612"/>
                  </a:lnTo>
                  <a:lnTo>
                    <a:pt x="638347" y="649147"/>
                  </a:lnTo>
                  <a:lnTo>
                    <a:pt x="435836" y="446636"/>
                  </a:lnTo>
                  <a:lnTo>
                    <a:pt x="440978" y="440979"/>
                  </a:lnTo>
                  <a:close/>
                  <a:moveTo>
                    <a:pt x="658223" y="274275"/>
                  </a:moveTo>
                  <a:lnTo>
                    <a:pt x="671279" y="266343"/>
                  </a:lnTo>
                  <a:lnTo>
                    <a:pt x="814473" y="514363"/>
                  </a:lnTo>
                  <a:lnTo>
                    <a:pt x="801367" y="522209"/>
                  </a:lnTo>
                  <a:close/>
                  <a:moveTo>
                    <a:pt x="735676" y="84934"/>
                  </a:moveTo>
                  <a:lnTo>
                    <a:pt x="749802" y="79129"/>
                  </a:lnTo>
                  <a:lnTo>
                    <a:pt x="909846" y="468633"/>
                  </a:lnTo>
                  <a:lnTo>
                    <a:pt x="895778" y="474580"/>
                  </a:lnTo>
                  <a:close/>
                  <a:moveTo>
                    <a:pt x="248376" y="456659"/>
                  </a:moveTo>
                  <a:lnTo>
                    <a:pt x="581852" y="714051"/>
                  </a:lnTo>
                  <a:lnTo>
                    <a:pt x="572397" y="726047"/>
                  </a:lnTo>
                  <a:lnTo>
                    <a:pt x="239044" y="468748"/>
                  </a:lnTo>
                  <a:lnTo>
                    <a:pt x="243710" y="462704"/>
                  </a:lnTo>
                  <a:close/>
                  <a:moveTo>
                    <a:pt x="462094" y="244150"/>
                  </a:moveTo>
                  <a:lnTo>
                    <a:pt x="474238" y="234887"/>
                  </a:lnTo>
                  <a:lnTo>
                    <a:pt x="729468" y="569472"/>
                  </a:lnTo>
                  <a:lnTo>
                    <a:pt x="723162" y="573797"/>
                  </a:lnTo>
                  <a:lnTo>
                    <a:pt x="717325" y="578735"/>
                  </a:lnTo>
                  <a:close/>
                </a:path>
              </a:pathLst>
            </a:custGeom>
            <a:gradFill>
              <a:gsLst>
                <a:gs pos="90000">
                  <a:srgbClr val="C00000"/>
                </a:gs>
                <a:gs pos="30000">
                  <a:srgbClr val="FF0000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000" b="1">
                <a:solidFill>
                  <a:srgbClr val="FFFCE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6"/>
            </p:custDataLst>
          </p:nvPr>
        </p:nvSpPr>
        <p:spPr>
          <a:xfrm>
            <a:off x="577850" y="1988457"/>
            <a:ext cx="11036300" cy="1800298"/>
          </a:xfrm>
          <a:effectLst>
            <a:outerShdw blurRad="63500" sx="193000" sy="193000" algn="ctr" rotWithShape="0">
              <a:schemeClr val="bg1">
                <a:alpha val="41000"/>
              </a:schemeClr>
            </a:outerShdw>
          </a:effectLst>
        </p:spPr>
        <p:txBody>
          <a:bodyPr lIns="90000" tIns="46800" rIns="90000" bIns="46800" anchor="ctr" anchorCtr="0">
            <a:normAutofit/>
          </a:bodyPr>
          <a:lstStyle>
            <a:lvl1pPr algn="ctr">
              <a:defRPr sz="8000" spc="600" baseline="0">
                <a:solidFill>
                  <a:schemeClr val="accent1"/>
                </a:solidFill>
                <a:latin typeface="Arial" panose="020B0604020202020204" pitchFamily="34" charset="0"/>
                <a:ea typeface="汉仪尚巍手书W" panose="00020600040101010101" pitchFamily="18" charset="-122"/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7"/>
            </p:custDataLst>
          </p:nvPr>
        </p:nvSpPr>
        <p:spPr>
          <a:xfrm>
            <a:off x="577850" y="3889968"/>
            <a:ext cx="11036300" cy="71469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400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3" hasCustomPrompt="1"/>
            <p:custDataLst>
              <p:tags r:id="rId11"/>
            </p:custDataLst>
          </p:nvPr>
        </p:nvSpPr>
        <p:spPr>
          <a:xfrm>
            <a:off x="2116175" y="4691857"/>
            <a:ext cx="8048552" cy="509240"/>
          </a:xfrm>
        </p:spPr>
        <p:txBody>
          <a:bodyPr lIns="90000" tIns="0" rIns="90000" bIns="46800" anchor="t" anchorCtr="0">
            <a:norm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4" hasCustomPrompt="1"/>
            <p:custDataLst>
              <p:tags r:id="rId12"/>
            </p:custDataLst>
          </p:nvPr>
        </p:nvSpPr>
        <p:spPr>
          <a:xfrm>
            <a:off x="2116175" y="5281961"/>
            <a:ext cx="8048552" cy="509239"/>
          </a:xfrm>
        </p:spPr>
        <p:txBody>
          <a:bodyPr lIns="90000" tIns="0" rIns="90000" bIns="46800" anchor="t" anchorCtr="0">
            <a:norm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 cstate="email"/>
          <a:stretch>
            <a:fillRect/>
          </a:stretch>
        </p:blipFill>
        <p:spPr>
          <a:xfrm flipH="1">
            <a:off x="9606280" y="0"/>
            <a:ext cx="2582545" cy="853440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8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 sz="2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1pPr>
            <a:lvl2pPr>
              <a:defRPr sz="2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2pPr>
            <a:lvl3pPr>
              <a:defRPr sz="2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3pPr>
            <a:lvl4pPr>
              <a:defRPr sz="2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4pPr>
            <a:lvl5pPr>
              <a:defRPr sz="18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>
            <p:custDataLst>
              <p:tags r:id="rId3"/>
            </p:custDataLst>
          </p:nvPr>
        </p:nvGrpSpPr>
        <p:grpSpPr>
          <a:xfrm>
            <a:off x="5112779" y="154818"/>
            <a:ext cx="1966442" cy="1966442"/>
            <a:chOff x="3851921" y="107991"/>
            <a:chExt cx="1792566" cy="1792567"/>
          </a:xfrm>
        </p:grpSpPr>
        <p:sp>
          <p:nvSpPr>
            <p:cNvPr id="10" name="Freeform 29"/>
            <p:cNvSpPr/>
            <p:nvPr>
              <p:custDataLst>
                <p:tags r:id="rId4"/>
              </p:custDataLst>
            </p:nvPr>
          </p:nvSpPr>
          <p:spPr bwMode="auto">
            <a:xfrm>
              <a:off x="4401088" y="564469"/>
              <a:ext cx="867835" cy="775494"/>
            </a:xfrm>
            <a:custGeom>
              <a:avLst/>
              <a:gdLst>
                <a:gd name="T0" fmla="*/ 803 w 1880"/>
                <a:gd name="T1" fmla="*/ 15 h 1680"/>
                <a:gd name="T2" fmla="*/ 1253 w 1880"/>
                <a:gd name="T3" fmla="*/ 1067 h 1680"/>
                <a:gd name="T4" fmla="*/ 728 w 1880"/>
                <a:gd name="T5" fmla="*/ 540 h 1680"/>
                <a:gd name="T6" fmla="*/ 928 w 1880"/>
                <a:gd name="T7" fmla="*/ 339 h 1680"/>
                <a:gd name="T8" fmla="*/ 803 w 1880"/>
                <a:gd name="T9" fmla="*/ 215 h 1680"/>
                <a:gd name="T10" fmla="*/ 549 w 1880"/>
                <a:gd name="T11" fmla="*/ 267 h 1680"/>
                <a:gd name="T12" fmla="*/ 150 w 1880"/>
                <a:gd name="T13" fmla="*/ 666 h 1680"/>
                <a:gd name="T14" fmla="*/ 376 w 1880"/>
                <a:gd name="T15" fmla="*/ 890 h 1680"/>
                <a:gd name="T16" fmla="*/ 527 w 1880"/>
                <a:gd name="T17" fmla="*/ 741 h 1680"/>
                <a:gd name="T18" fmla="*/ 1052 w 1880"/>
                <a:gd name="T19" fmla="*/ 1266 h 1680"/>
                <a:gd name="T20" fmla="*/ 176 w 1880"/>
                <a:gd name="T21" fmla="*/ 1090 h 1680"/>
                <a:gd name="T22" fmla="*/ 49 w 1880"/>
                <a:gd name="T23" fmla="*/ 1217 h 1680"/>
                <a:gd name="T24" fmla="*/ 159 w 1880"/>
                <a:gd name="T25" fmla="*/ 1357 h 1680"/>
                <a:gd name="T26" fmla="*/ 144 w 1880"/>
                <a:gd name="T27" fmla="*/ 1371 h 1680"/>
                <a:gd name="T28" fmla="*/ 122 w 1880"/>
                <a:gd name="T29" fmla="*/ 1367 h 1680"/>
                <a:gd name="T30" fmla="*/ 0 w 1880"/>
                <a:gd name="T31" fmla="*/ 1494 h 1680"/>
                <a:gd name="T32" fmla="*/ 123 w 1880"/>
                <a:gd name="T33" fmla="*/ 1616 h 1680"/>
                <a:gd name="T34" fmla="*/ 249 w 1880"/>
                <a:gd name="T35" fmla="*/ 1493 h 1680"/>
                <a:gd name="T36" fmla="*/ 245 w 1880"/>
                <a:gd name="T37" fmla="*/ 1470 h 1680"/>
                <a:gd name="T38" fmla="*/ 265 w 1880"/>
                <a:gd name="T39" fmla="*/ 1451 h 1680"/>
                <a:gd name="T40" fmla="*/ 1255 w 1880"/>
                <a:gd name="T41" fmla="*/ 1467 h 1680"/>
                <a:gd name="T42" fmla="*/ 1402 w 1880"/>
                <a:gd name="T43" fmla="*/ 1615 h 1680"/>
                <a:gd name="T44" fmla="*/ 1603 w 1880"/>
                <a:gd name="T45" fmla="*/ 1416 h 1680"/>
                <a:gd name="T46" fmla="*/ 1455 w 1880"/>
                <a:gd name="T47" fmla="*/ 1267 h 1680"/>
                <a:gd name="T48" fmla="*/ 803 w 1880"/>
                <a:gd name="T49" fmla="*/ 15 h 1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880" h="1680">
                  <a:moveTo>
                    <a:pt x="803" y="15"/>
                  </a:moveTo>
                  <a:cubicBezTo>
                    <a:pt x="1217" y="170"/>
                    <a:pt x="1468" y="665"/>
                    <a:pt x="1253" y="1067"/>
                  </a:cubicBezTo>
                  <a:cubicBezTo>
                    <a:pt x="728" y="540"/>
                    <a:pt x="728" y="540"/>
                    <a:pt x="728" y="540"/>
                  </a:cubicBezTo>
                  <a:cubicBezTo>
                    <a:pt x="928" y="339"/>
                    <a:pt x="928" y="339"/>
                    <a:pt x="928" y="339"/>
                  </a:cubicBezTo>
                  <a:cubicBezTo>
                    <a:pt x="803" y="215"/>
                    <a:pt x="803" y="215"/>
                    <a:pt x="803" y="215"/>
                  </a:cubicBezTo>
                  <a:cubicBezTo>
                    <a:pt x="733" y="282"/>
                    <a:pt x="623" y="297"/>
                    <a:pt x="549" y="267"/>
                  </a:cubicBezTo>
                  <a:cubicBezTo>
                    <a:pt x="150" y="666"/>
                    <a:pt x="150" y="666"/>
                    <a:pt x="150" y="666"/>
                  </a:cubicBezTo>
                  <a:cubicBezTo>
                    <a:pt x="376" y="890"/>
                    <a:pt x="376" y="890"/>
                    <a:pt x="376" y="890"/>
                  </a:cubicBezTo>
                  <a:cubicBezTo>
                    <a:pt x="527" y="741"/>
                    <a:pt x="527" y="741"/>
                    <a:pt x="527" y="741"/>
                  </a:cubicBezTo>
                  <a:cubicBezTo>
                    <a:pt x="1052" y="1266"/>
                    <a:pt x="1052" y="1266"/>
                    <a:pt x="1052" y="1266"/>
                  </a:cubicBezTo>
                  <a:cubicBezTo>
                    <a:pt x="795" y="1407"/>
                    <a:pt x="439" y="1363"/>
                    <a:pt x="176" y="1090"/>
                  </a:cubicBezTo>
                  <a:cubicBezTo>
                    <a:pt x="49" y="1217"/>
                    <a:pt x="49" y="1217"/>
                    <a:pt x="49" y="1217"/>
                  </a:cubicBezTo>
                  <a:cubicBezTo>
                    <a:pt x="87" y="1270"/>
                    <a:pt x="119" y="1317"/>
                    <a:pt x="159" y="1357"/>
                  </a:cubicBezTo>
                  <a:cubicBezTo>
                    <a:pt x="155" y="1362"/>
                    <a:pt x="144" y="1371"/>
                    <a:pt x="144" y="1371"/>
                  </a:cubicBezTo>
                  <a:cubicBezTo>
                    <a:pt x="137" y="1370"/>
                    <a:pt x="129" y="1367"/>
                    <a:pt x="122" y="1367"/>
                  </a:cubicBezTo>
                  <a:cubicBezTo>
                    <a:pt x="55" y="1367"/>
                    <a:pt x="0" y="1426"/>
                    <a:pt x="0" y="1494"/>
                  </a:cubicBezTo>
                  <a:cubicBezTo>
                    <a:pt x="0" y="1561"/>
                    <a:pt x="55" y="1616"/>
                    <a:pt x="123" y="1616"/>
                  </a:cubicBezTo>
                  <a:cubicBezTo>
                    <a:pt x="191" y="1616"/>
                    <a:pt x="249" y="1561"/>
                    <a:pt x="249" y="1493"/>
                  </a:cubicBezTo>
                  <a:cubicBezTo>
                    <a:pt x="249" y="1485"/>
                    <a:pt x="247" y="1478"/>
                    <a:pt x="245" y="1470"/>
                  </a:cubicBezTo>
                  <a:cubicBezTo>
                    <a:pt x="265" y="1451"/>
                    <a:pt x="265" y="1451"/>
                    <a:pt x="265" y="1451"/>
                  </a:cubicBezTo>
                  <a:cubicBezTo>
                    <a:pt x="567" y="1655"/>
                    <a:pt x="898" y="1680"/>
                    <a:pt x="1255" y="1467"/>
                  </a:cubicBezTo>
                  <a:cubicBezTo>
                    <a:pt x="1402" y="1615"/>
                    <a:pt x="1402" y="1615"/>
                    <a:pt x="1402" y="1615"/>
                  </a:cubicBezTo>
                  <a:cubicBezTo>
                    <a:pt x="1603" y="1416"/>
                    <a:pt x="1603" y="1416"/>
                    <a:pt x="1603" y="1416"/>
                  </a:cubicBezTo>
                  <a:cubicBezTo>
                    <a:pt x="1455" y="1267"/>
                    <a:pt x="1455" y="1267"/>
                    <a:pt x="1455" y="1267"/>
                  </a:cubicBezTo>
                  <a:cubicBezTo>
                    <a:pt x="1880" y="628"/>
                    <a:pt x="1313" y="0"/>
                    <a:pt x="803" y="15"/>
                  </a:cubicBezTo>
                  <a:close/>
                </a:path>
              </a:pathLst>
            </a:custGeom>
            <a:gradFill>
              <a:gsLst>
                <a:gs pos="90000">
                  <a:srgbClr val="C00000"/>
                </a:gs>
                <a:gs pos="30000">
                  <a:srgbClr val="FF0000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000" b="1">
                <a:solidFill>
                  <a:srgbClr val="FFFCE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1" name="任意多边形 14"/>
            <p:cNvSpPr/>
            <p:nvPr>
              <p:custDataLst>
                <p:tags r:id="rId5"/>
              </p:custDataLst>
            </p:nvPr>
          </p:nvSpPr>
          <p:spPr>
            <a:xfrm>
              <a:off x="3851921" y="107991"/>
              <a:ext cx="1792566" cy="1792567"/>
            </a:xfrm>
            <a:custGeom>
              <a:avLst/>
              <a:gdLst>
                <a:gd name="connsiteX0" fmla="*/ 1677670 w 2407137"/>
                <a:gd name="connsiteY0" fmla="*/ 1837666 h 2407138"/>
                <a:gd name="connsiteX1" fmla="*/ 1683974 w 2407137"/>
                <a:gd name="connsiteY1" fmla="*/ 1833341 h 2407138"/>
                <a:gd name="connsiteX2" fmla="*/ 1689813 w 2407137"/>
                <a:gd name="connsiteY2" fmla="*/ 1828403 h 2407138"/>
                <a:gd name="connsiteX3" fmla="*/ 1945042 w 2407137"/>
                <a:gd name="connsiteY3" fmla="*/ 2162988 h 2407138"/>
                <a:gd name="connsiteX4" fmla="*/ 1932899 w 2407137"/>
                <a:gd name="connsiteY4" fmla="*/ 2172251 h 2407138"/>
                <a:gd name="connsiteX5" fmla="*/ 1592663 w 2407137"/>
                <a:gd name="connsiteY5" fmla="*/ 1892774 h 2407138"/>
                <a:gd name="connsiteX6" fmla="*/ 1605769 w 2407137"/>
                <a:gd name="connsiteY6" fmla="*/ 1884929 h 2407138"/>
                <a:gd name="connsiteX7" fmla="*/ 1748914 w 2407137"/>
                <a:gd name="connsiteY7" fmla="*/ 2132863 h 2407138"/>
                <a:gd name="connsiteX8" fmla="*/ 1735858 w 2407137"/>
                <a:gd name="connsiteY8" fmla="*/ 2140795 h 2407138"/>
                <a:gd name="connsiteX9" fmla="*/ 1768789 w 2407137"/>
                <a:gd name="connsiteY9" fmla="*/ 1757990 h 2407138"/>
                <a:gd name="connsiteX10" fmla="*/ 1971301 w 2407137"/>
                <a:gd name="connsiteY10" fmla="*/ 1960502 h 2407138"/>
                <a:gd name="connsiteX11" fmla="*/ 1966159 w 2407137"/>
                <a:gd name="connsiteY11" fmla="*/ 1966159 h 2407138"/>
                <a:gd name="connsiteX12" fmla="*/ 1960501 w 2407137"/>
                <a:gd name="connsiteY12" fmla="*/ 1971301 h 2407138"/>
                <a:gd name="connsiteX13" fmla="*/ 1758092 w 2407137"/>
                <a:gd name="connsiteY13" fmla="*/ 1768892 h 2407138"/>
                <a:gd name="connsiteX14" fmla="*/ 1765079 w 2407137"/>
                <a:gd name="connsiteY14" fmla="*/ 1762526 h 2407138"/>
                <a:gd name="connsiteX15" fmla="*/ 1834740 w 2407137"/>
                <a:gd name="connsiteY15" fmla="*/ 1681091 h 2407138"/>
                <a:gd name="connsiteX16" fmla="*/ 2168093 w 2407137"/>
                <a:gd name="connsiteY16" fmla="*/ 1938389 h 2407138"/>
                <a:gd name="connsiteX17" fmla="*/ 2158761 w 2407137"/>
                <a:gd name="connsiteY17" fmla="*/ 1950479 h 2407138"/>
                <a:gd name="connsiteX18" fmla="*/ 1825285 w 2407137"/>
                <a:gd name="connsiteY18" fmla="*/ 1693086 h 2407138"/>
                <a:gd name="connsiteX19" fmla="*/ 1497292 w 2407137"/>
                <a:gd name="connsiteY19" fmla="*/ 1938505 h 2407138"/>
                <a:gd name="connsiteX20" fmla="*/ 1511359 w 2407137"/>
                <a:gd name="connsiteY20" fmla="*/ 1932557 h 2407138"/>
                <a:gd name="connsiteX21" fmla="*/ 1671461 w 2407137"/>
                <a:gd name="connsiteY21" fmla="*/ 2322204 h 2407138"/>
                <a:gd name="connsiteX22" fmla="*/ 1657335 w 2407137"/>
                <a:gd name="connsiteY22" fmla="*/ 2328008 h 2407138"/>
                <a:gd name="connsiteX23" fmla="*/ 1400984 w 2407137"/>
                <a:gd name="connsiteY23" fmla="*/ 1969841 h 2407138"/>
                <a:gd name="connsiteX24" fmla="*/ 1415837 w 2407137"/>
                <a:gd name="connsiteY24" fmla="*/ 1966261 h 2407138"/>
                <a:gd name="connsiteX25" fmla="*/ 1489829 w 2407137"/>
                <a:gd name="connsiteY25" fmla="*/ 2242404 h 2407138"/>
                <a:gd name="connsiteX26" fmla="*/ 1475037 w 2407137"/>
                <a:gd name="connsiteY26" fmla="*/ 2246208 h 2407138"/>
                <a:gd name="connsiteX27" fmla="*/ 1890343 w 2407137"/>
                <a:gd name="connsiteY27" fmla="*/ 1591261 h 2407138"/>
                <a:gd name="connsiteX28" fmla="*/ 2140794 w 2407137"/>
                <a:gd name="connsiteY28" fmla="*/ 1735859 h 2407138"/>
                <a:gd name="connsiteX29" fmla="*/ 2132863 w 2407137"/>
                <a:gd name="connsiteY29" fmla="*/ 1748915 h 2407138"/>
                <a:gd name="connsiteX30" fmla="*/ 1883112 w 2407137"/>
                <a:gd name="connsiteY30" fmla="*/ 1604721 h 2407138"/>
                <a:gd name="connsiteX31" fmla="*/ 1934589 w 2407137"/>
                <a:gd name="connsiteY31" fmla="*/ 1500527 h 2407138"/>
                <a:gd name="connsiteX32" fmla="*/ 2325413 w 2407137"/>
                <a:gd name="connsiteY32" fmla="*/ 1663714 h 2407138"/>
                <a:gd name="connsiteX33" fmla="*/ 2319529 w 2407137"/>
                <a:gd name="connsiteY33" fmla="*/ 1677807 h 2407138"/>
                <a:gd name="connsiteX34" fmla="*/ 1928334 w 2407137"/>
                <a:gd name="connsiteY34" fmla="*/ 1514465 h 2407138"/>
                <a:gd name="connsiteX35" fmla="*/ 1296758 w 2407137"/>
                <a:gd name="connsiteY35" fmla="*/ 1987081 h 2407138"/>
                <a:gd name="connsiteX36" fmla="*/ 1311855 w 2407137"/>
                <a:gd name="connsiteY36" fmla="*/ 1984732 h 2407138"/>
                <a:gd name="connsiteX37" fmla="*/ 1365995 w 2407137"/>
                <a:gd name="connsiteY37" fmla="*/ 2405187 h 2407138"/>
                <a:gd name="connsiteX38" fmla="*/ 1350847 w 2407137"/>
                <a:gd name="connsiteY38" fmla="*/ 2407138 h 2407138"/>
                <a:gd name="connsiteX39" fmla="*/ 1195932 w 2407137"/>
                <a:gd name="connsiteY39" fmla="*/ 1995746 h 2407138"/>
                <a:gd name="connsiteX40" fmla="*/ 1211204 w 2407137"/>
                <a:gd name="connsiteY40" fmla="*/ 1995179 h 2407138"/>
                <a:gd name="connsiteX41" fmla="*/ 1211204 w 2407137"/>
                <a:gd name="connsiteY41" fmla="*/ 2281649 h 2407138"/>
                <a:gd name="connsiteX42" fmla="*/ 1203568 w 2407137"/>
                <a:gd name="connsiteY42" fmla="*/ 2282034 h 2407138"/>
                <a:gd name="connsiteX43" fmla="*/ 1195932 w 2407137"/>
                <a:gd name="connsiteY43" fmla="*/ 2281649 h 2407138"/>
                <a:gd name="connsiteX44" fmla="*/ 1968060 w 2407137"/>
                <a:gd name="connsiteY44" fmla="*/ 1400508 h 2407138"/>
                <a:gd name="connsiteX45" fmla="*/ 2246208 w 2407137"/>
                <a:gd name="connsiteY45" fmla="*/ 1475038 h 2407138"/>
                <a:gd name="connsiteX46" fmla="*/ 2242404 w 2407137"/>
                <a:gd name="connsiteY46" fmla="*/ 1489831 h 2407138"/>
                <a:gd name="connsiteX47" fmla="*/ 1963516 w 2407137"/>
                <a:gd name="connsiteY47" fmla="*/ 1415103 h 2407138"/>
                <a:gd name="connsiteX48" fmla="*/ 1090481 w 2407137"/>
                <a:gd name="connsiteY48" fmla="*/ 1986840 h 2407138"/>
                <a:gd name="connsiteX49" fmla="*/ 1097951 w 2407137"/>
                <a:gd name="connsiteY49" fmla="*/ 1988584 h 2407138"/>
                <a:gd name="connsiteX50" fmla="*/ 1105617 w 2407137"/>
                <a:gd name="connsiteY50" fmla="*/ 1988876 h 2407138"/>
                <a:gd name="connsiteX51" fmla="*/ 1049458 w 2407137"/>
                <a:gd name="connsiteY51" fmla="*/ 2406281 h 2407138"/>
                <a:gd name="connsiteX52" fmla="*/ 1034322 w 2407137"/>
                <a:gd name="connsiteY52" fmla="*/ 2404245 h 2407138"/>
                <a:gd name="connsiteX53" fmla="*/ 1988876 w 2407137"/>
                <a:gd name="connsiteY53" fmla="*/ 1301520 h 2407138"/>
                <a:gd name="connsiteX54" fmla="*/ 2406281 w 2407137"/>
                <a:gd name="connsiteY54" fmla="*/ 1357679 h 2407138"/>
                <a:gd name="connsiteX55" fmla="*/ 2404244 w 2407137"/>
                <a:gd name="connsiteY55" fmla="*/ 1372815 h 2407138"/>
                <a:gd name="connsiteX56" fmla="*/ 1986840 w 2407137"/>
                <a:gd name="connsiteY56" fmla="*/ 1316657 h 2407138"/>
                <a:gd name="connsiteX57" fmla="*/ 1988583 w 2407137"/>
                <a:gd name="connsiteY57" fmla="*/ 1309187 h 2407138"/>
                <a:gd name="connsiteX58" fmla="*/ 992036 w 2407137"/>
                <a:gd name="connsiteY58" fmla="*/ 1963517 h 2407138"/>
                <a:gd name="connsiteX59" fmla="*/ 1006629 w 2407137"/>
                <a:gd name="connsiteY59" fmla="*/ 1968061 h 2407138"/>
                <a:gd name="connsiteX60" fmla="*/ 932100 w 2407137"/>
                <a:gd name="connsiteY60" fmla="*/ 2246208 h 2407138"/>
                <a:gd name="connsiteX61" fmla="*/ 917308 w 2407137"/>
                <a:gd name="connsiteY61" fmla="*/ 2242405 h 2407138"/>
                <a:gd name="connsiteX62" fmla="*/ 1995178 w 2407137"/>
                <a:gd name="connsiteY62" fmla="*/ 1195933 h 2407138"/>
                <a:gd name="connsiteX63" fmla="*/ 2281649 w 2407137"/>
                <a:gd name="connsiteY63" fmla="*/ 1195933 h 2407138"/>
                <a:gd name="connsiteX64" fmla="*/ 2282034 w 2407137"/>
                <a:gd name="connsiteY64" fmla="*/ 1203569 h 2407138"/>
                <a:gd name="connsiteX65" fmla="*/ 2281649 w 2407137"/>
                <a:gd name="connsiteY65" fmla="*/ 1211206 h 2407138"/>
                <a:gd name="connsiteX66" fmla="*/ 1995745 w 2407137"/>
                <a:gd name="connsiteY66" fmla="*/ 1211206 h 2407138"/>
                <a:gd name="connsiteX67" fmla="*/ 1984731 w 2407137"/>
                <a:gd name="connsiteY67" fmla="*/ 1095284 h 2407138"/>
                <a:gd name="connsiteX68" fmla="*/ 2405186 w 2407137"/>
                <a:gd name="connsiteY68" fmla="*/ 1041144 h 2407138"/>
                <a:gd name="connsiteX69" fmla="*/ 2407137 w 2407137"/>
                <a:gd name="connsiteY69" fmla="*/ 1056290 h 2407138"/>
                <a:gd name="connsiteX70" fmla="*/ 1987080 w 2407137"/>
                <a:gd name="connsiteY70" fmla="*/ 1110379 h 2407138"/>
                <a:gd name="connsiteX71" fmla="*/ 892672 w 2407137"/>
                <a:gd name="connsiteY71" fmla="*/ 1928335 h 2407138"/>
                <a:gd name="connsiteX72" fmla="*/ 906611 w 2407137"/>
                <a:gd name="connsiteY72" fmla="*/ 1934590 h 2407138"/>
                <a:gd name="connsiteX73" fmla="*/ 743425 w 2407137"/>
                <a:gd name="connsiteY73" fmla="*/ 2325414 h 2407138"/>
                <a:gd name="connsiteX74" fmla="*/ 729331 w 2407137"/>
                <a:gd name="connsiteY74" fmla="*/ 2319529 h 2407138"/>
                <a:gd name="connsiteX75" fmla="*/ 802416 w 2407137"/>
                <a:gd name="connsiteY75" fmla="*/ 1883113 h 2407138"/>
                <a:gd name="connsiteX76" fmla="*/ 815877 w 2407137"/>
                <a:gd name="connsiteY76" fmla="*/ 1890344 h 2407138"/>
                <a:gd name="connsiteX77" fmla="*/ 671279 w 2407137"/>
                <a:gd name="connsiteY77" fmla="*/ 2140796 h 2407138"/>
                <a:gd name="connsiteX78" fmla="*/ 658223 w 2407137"/>
                <a:gd name="connsiteY78" fmla="*/ 2132863 h 2407138"/>
                <a:gd name="connsiteX79" fmla="*/ 1966260 w 2407137"/>
                <a:gd name="connsiteY79" fmla="*/ 991301 h 2407138"/>
                <a:gd name="connsiteX80" fmla="*/ 2242405 w 2407137"/>
                <a:gd name="connsiteY80" fmla="*/ 917309 h 2407138"/>
                <a:gd name="connsiteX81" fmla="*/ 2246208 w 2407137"/>
                <a:gd name="connsiteY81" fmla="*/ 932101 h 2407138"/>
                <a:gd name="connsiteX82" fmla="*/ 1969840 w 2407137"/>
                <a:gd name="connsiteY82" fmla="*/ 1006153 h 2407138"/>
                <a:gd name="connsiteX83" fmla="*/ 1932557 w 2407137"/>
                <a:gd name="connsiteY83" fmla="*/ 895779 h 2407138"/>
                <a:gd name="connsiteX84" fmla="*/ 2322203 w 2407137"/>
                <a:gd name="connsiteY84" fmla="*/ 735676 h 2407138"/>
                <a:gd name="connsiteX85" fmla="*/ 2328008 w 2407137"/>
                <a:gd name="connsiteY85" fmla="*/ 749803 h 2407138"/>
                <a:gd name="connsiteX86" fmla="*/ 1938504 w 2407137"/>
                <a:gd name="connsiteY86" fmla="*/ 909846 h 2407138"/>
                <a:gd name="connsiteX87" fmla="*/ 714051 w 2407137"/>
                <a:gd name="connsiteY87" fmla="*/ 1825286 h 2407138"/>
                <a:gd name="connsiteX88" fmla="*/ 726047 w 2407137"/>
                <a:gd name="connsiteY88" fmla="*/ 1834740 h 2407138"/>
                <a:gd name="connsiteX89" fmla="*/ 468748 w 2407137"/>
                <a:gd name="connsiteY89" fmla="*/ 2168094 h 2407138"/>
                <a:gd name="connsiteX90" fmla="*/ 456659 w 2407137"/>
                <a:gd name="connsiteY90" fmla="*/ 2158762 h 2407138"/>
                <a:gd name="connsiteX91" fmla="*/ 638245 w 2407137"/>
                <a:gd name="connsiteY91" fmla="*/ 1758093 h 2407138"/>
                <a:gd name="connsiteX92" fmla="*/ 644611 w 2407137"/>
                <a:gd name="connsiteY92" fmla="*/ 1765080 h 2407138"/>
                <a:gd name="connsiteX93" fmla="*/ 649147 w 2407137"/>
                <a:gd name="connsiteY93" fmla="*/ 1768790 h 2407138"/>
                <a:gd name="connsiteX94" fmla="*/ 446636 w 2407137"/>
                <a:gd name="connsiteY94" fmla="*/ 1971302 h 2407138"/>
                <a:gd name="connsiteX95" fmla="*/ 440978 w 2407137"/>
                <a:gd name="connsiteY95" fmla="*/ 1966159 h 2407138"/>
                <a:gd name="connsiteX96" fmla="*/ 435836 w 2407137"/>
                <a:gd name="connsiteY96" fmla="*/ 1960502 h 2407138"/>
                <a:gd name="connsiteX97" fmla="*/ 1884928 w 2407137"/>
                <a:gd name="connsiteY97" fmla="*/ 801368 h 2407138"/>
                <a:gd name="connsiteX98" fmla="*/ 2132863 w 2407137"/>
                <a:gd name="connsiteY98" fmla="*/ 658223 h 2407138"/>
                <a:gd name="connsiteX99" fmla="*/ 2140794 w 2407137"/>
                <a:gd name="connsiteY99" fmla="*/ 671279 h 2407138"/>
                <a:gd name="connsiteX100" fmla="*/ 1892773 w 2407137"/>
                <a:gd name="connsiteY100" fmla="*/ 814474 h 2407138"/>
                <a:gd name="connsiteX101" fmla="*/ 1828403 w 2407137"/>
                <a:gd name="connsiteY101" fmla="*/ 717325 h 2407138"/>
                <a:gd name="connsiteX102" fmla="*/ 2162987 w 2407137"/>
                <a:gd name="connsiteY102" fmla="*/ 462095 h 2407138"/>
                <a:gd name="connsiteX103" fmla="*/ 2172250 w 2407137"/>
                <a:gd name="connsiteY103" fmla="*/ 474239 h 2407138"/>
                <a:gd name="connsiteX104" fmla="*/ 1837666 w 2407137"/>
                <a:gd name="connsiteY104" fmla="*/ 729468 h 2407138"/>
                <a:gd name="connsiteX105" fmla="*/ 1833340 w 2407137"/>
                <a:gd name="connsiteY105" fmla="*/ 723163 h 2407138"/>
                <a:gd name="connsiteX106" fmla="*/ 234886 w 2407137"/>
                <a:gd name="connsiteY106" fmla="*/ 1932900 h 2407138"/>
                <a:gd name="connsiteX107" fmla="*/ 569471 w 2407137"/>
                <a:gd name="connsiteY107" fmla="*/ 1677670 h 2407138"/>
                <a:gd name="connsiteX108" fmla="*/ 573796 w 2407137"/>
                <a:gd name="connsiteY108" fmla="*/ 1683975 h 2407138"/>
                <a:gd name="connsiteX109" fmla="*/ 578735 w 2407137"/>
                <a:gd name="connsiteY109" fmla="*/ 1689813 h 2407138"/>
                <a:gd name="connsiteX110" fmla="*/ 244150 w 2407137"/>
                <a:gd name="connsiteY110" fmla="*/ 1945043 h 2407138"/>
                <a:gd name="connsiteX111" fmla="*/ 266342 w 2407137"/>
                <a:gd name="connsiteY111" fmla="*/ 1735860 h 2407138"/>
                <a:gd name="connsiteX112" fmla="*/ 514363 w 2407137"/>
                <a:gd name="connsiteY112" fmla="*/ 1592665 h 2407138"/>
                <a:gd name="connsiteX113" fmla="*/ 522208 w 2407137"/>
                <a:gd name="connsiteY113" fmla="*/ 1605770 h 2407138"/>
                <a:gd name="connsiteX114" fmla="*/ 274274 w 2407137"/>
                <a:gd name="connsiteY114" fmla="*/ 1748916 h 2407138"/>
                <a:gd name="connsiteX115" fmla="*/ 1960501 w 2407137"/>
                <a:gd name="connsiteY115" fmla="*/ 435837 h 2407138"/>
                <a:gd name="connsiteX116" fmla="*/ 1966159 w 2407137"/>
                <a:gd name="connsiteY116" fmla="*/ 440979 h 2407138"/>
                <a:gd name="connsiteX117" fmla="*/ 1971301 w 2407137"/>
                <a:gd name="connsiteY117" fmla="*/ 446637 h 2407138"/>
                <a:gd name="connsiteX118" fmla="*/ 1768891 w 2407137"/>
                <a:gd name="connsiteY118" fmla="*/ 649046 h 2407138"/>
                <a:gd name="connsiteX119" fmla="*/ 1762525 w 2407137"/>
                <a:gd name="connsiteY119" fmla="*/ 642058 h 2407138"/>
                <a:gd name="connsiteX120" fmla="*/ 1757990 w 2407137"/>
                <a:gd name="connsiteY120" fmla="*/ 638348 h 2407138"/>
                <a:gd name="connsiteX121" fmla="*/ 1938389 w 2407137"/>
                <a:gd name="connsiteY121" fmla="*/ 239045 h 2407138"/>
                <a:gd name="connsiteX122" fmla="*/ 1950479 w 2407137"/>
                <a:gd name="connsiteY122" fmla="*/ 248377 h 2407138"/>
                <a:gd name="connsiteX123" fmla="*/ 1693086 w 2407137"/>
                <a:gd name="connsiteY123" fmla="*/ 581852 h 2407138"/>
                <a:gd name="connsiteX124" fmla="*/ 1681090 w 2407137"/>
                <a:gd name="connsiteY124" fmla="*/ 572398 h 2407138"/>
                <a:gd name="connsiteX125" fmla="*/ 79129 w 2407137"/>
                <a:gd name="connsiteY125" fmla="*/ 1657336 h 2407138"/>
                <a:gd name="connsiteX126" fmla="*/ 468633 w 2407137"/>
                <a:gd name="connsiteY126" fmla="*/ 1497292 h 2407138"/>
                <a:gd name="connsiteX127" fmla="*/ 474580 w 2407137"/>
                <a:gd name="connsiteY127" fmla="*/ 1511360 h 2407138"/>
                <a:gd name="connsiteX128" fmla="*/ 84934 w 2407137"/>
                <a:gd name="connsiteY128" fmla="*/ 1671462 h 2407138"/>
                <a:gd name="connsiteX129" fmla="*/ 160929 w 2407137"/>
                <a:gd name="connsiteY129" fmla="*/ 1475039 h 2407138"/>
                <a:gd name="connsiteX130" fmla="*/ 437296 w 2407137"/>
                <a:gd name="connsiteY130" fmla="*/ 1400986 h 2407138"/>
                <a:gd name="connsiteX131" fmla="*/ 440876 w 2407137"/>
                <a:gd name="connsiteY131" fmla="*/ 1415837 h 2407138"/>
                <a:gd name="connsiteX132" fmla="*/ 164732 w 2407137"/>
                <a:gd name="connsiteY132" fmla="*/ 1489830 h 2407138"/>
                <a:gd name="connsiteX133" fmla="*/ 1735859 w 2407137"/>
                <a:gd name="connsiteY133" fmla="*/ 266344 h 2407138"/>
                <a:gd name="connsiteX134" fmla="*/ 1748915 w 2407137"/>
                <a:gd name="connsiteY134" fmla="*/ 274276 h 2407138"/>
                <a:gd name="connsiteX135" fmla="*/ 1604721 w 2407137"/>
                <a:gd name="connsiteY135" fmla="*/ 524026 h 2407138"/>
                <a:gd name="connsiteX136" fmla="*/ 1591261 w 2407137"/>
                <a:gd name="connsiteY136" fmla="*/ 516794 h 2407138"/>
                <a:gd name="connsiteX137" fmla="*/ 1663713 w 2407137"/>
                <a:gd name="connsiteY137" fmla="*/ 81725 h 2407138"/>
                <a:gd name="connsiteX138" fmla="*/ 1677806 w 2407137"/>
                <a:gd name="connsiteY138" fmla="*/ 87609 h 2407138"/>
                <a:gd name="connsiteX139" fmla="*/ 1514465 w 2407137"/>
                <a:gd name="connsiteY139" fmla="*/ 478804 h 2407138"/>
                <a:gd name="connsiteX140" fmla="*/ 1500526 w 2407137"/>
                <a:gd name="connsiteY140" fmla="*/ 472548 h 2407138"/>
                <a:gd name="connsiteX141" fmla="*/ 0 w 2407137"/>
                <a:gd name="connsiteY141" fmla="*/ 1350847 h 2407138"/>
                <a:gd name="connsiteX142" fmla="*/ 420056 w 2407137"/>
                <a:gd name="connsiteY142" fmla="*/ 1296759 h 2407138"/>
                <a:gd name="connsiteX143" fmla="*/ 422405 w 2407137"/>
                <a:gd name="connsiteY143" fmla="*/ 1311854 h 2407138"/>
                <a:gd name="connsiteX144" fmla="*/ 1951 w 2407137"/>
                <a:gd name="connsiteY144" fmla="*/ 1365994 h 2407138"/>
                <a:gd name="connsiteX145" fmla="*/ 125488 w 2407137"/>
                <a:gd name="connsiteY145" fmla="*/ 1195933 h 2407138"/>
                <a:gd name="connsiteX146" fmla="*/ 411391 w 2407137"/>
                <a:gd name="connsiteY146" fmla="*/ 1195933 h 2407138"/>
                <a:gd name="connsiteX147" fmla="*/ 411958 w 2407137"/>
                <a:gd name="connsiteY147" fmla="*/ 1211206 h 2407138"/>
                <a:gd name="connsiteX148" fmla="*/ 125488 w 2407137"/>
                <a:gd name="connsiteY148" fmla="*/ 1211206 h 2407138"/>
                <a:gd name="connsiteX149" fmla="*/ 125102 w 2407137"/>
                <a:gd name="connsiteY149" fmla="*/ 1203569 h 2407138"/>
                <a:gd name="connsiteX150" fmla="*/ 1475037 w 2407137"/>
                <a:gd name="connsiteY150" fmla="*/ 160931 h 2407138"/>
                <a:gd name="connsiteX151" fmla="*/ 1489829 w 2407137"/>
                <a:gd name="connsiteY151" fmla="*/ 164734 h 2407138"/>
                <a:gd name="connsiteX152" fmla="*/ 1415102 w 2407137"/>
                <a:gd name="connsiteY152" fmla="*/ 443621 h 2407138"/>
                <a:gd name="connsiteX153" fmla="*/ 1400508 w 2407137"/>
                <a:gd name="connsiteY153" fmla="*/ 439077 h 2407138"/>
                <a:gd name="connsiteX154" fmla="*/ 164732 w 2407137"/>
                <a:gd name="connsiteY154" fmla="*/ 917309 h 2407138"/>
                <a:gd name="connsiteX155" fmla="*/ 443620 w 2407137"/>
                <a:gd name="connsiteY155" fmla="*/ 992037 h 2407138"/>
                <a:gd name="connsiteX156" fmla="*/ 439076 w 2407137"/>
                <a:gd name="connsiteY156" fmla="*/ 1006630 h 2407138"/>
                <a:gd name="connsiteX157" fmla="*/ 160929 w 2407137"/>
                <a:gd name="connsiteY157" fmla="*/ 932101 h 2407138"/>
                <a:gd name="connsiteX158" fmla="*/ 1195932 w 2407137"/>
                <a:gd name="connsiteY158" fmla="*/ 125490 h 2407138"/>
                <a:gd name="connsiteX159" fmla="*/ 1203568 w 2407137"/>
                <a:gd name="connsiteY159" fmla="*/ 125104 h 2407138"/>
                <a:gd name="connsiteX160" fmla="*/ 1211205 w 2407137"/>
                <a:gd name="connsiteY160" fmla="*/ 125490 h 2407138"/>
                <a:gd name="connsiteX161" fmla="*/ 1211205 w 2407137"/>
                <a:gd name="connsiteY161" fmla="*/ 411392 h 2407138"/>
                <a:gd name="connsiteX162" fmla="*/ 1195932 w 2407137"/>
                <a:gd name="connsiteY162" fmla="*/ 411959 h 2407138"/>
                <a:gd name="connsiteX163" fmla="*/ 1357679 w 2407137"/>
                <a:gd name="connsiteY163" fmla="*/ 856 h 2407138"/>
                <a:gd name="connsiteX164" fmla="*/ 1372816 w 2407137"/>
                <a:gd name="connsiteY164" fmla="*/ 2893 h 2407138"/>
                <a:gd name="connsiteX165" fmla="*/ 1316657 w 2407137"/>
                <a:gd name="connsiteY165" fmla="*/ 420298 h 2407138"/>
                <a:gd name="connsiteX166" fmla="*/ 1309186 w 2407137"/>
                <a:gd name="connsiteY166" fmla="*/ 418554 h 2407138"/>
                <a:gd name="connsiteX167" fmla="*/ 1301520 w 2407137"/>
                <a:gd name="connsiteY167" fmla="*/ 418261 h 2407138"/>
                <a:gd name="connsiteX168" fmla="*/ 2893 w 2407137"/>
                <a:gd name="connsiteY168" fmla="*/ 1034322 h 2407138"/>
                <a:gd name="connsiteX169" fmla="*/ 420297 w 2407137"/>
                <a:gd name="connsiteY169" fmla="*/ 1090480 h 2407138"/>
                <a:gd name="connsiteX170" fmla="*/ 418554 w 2407137"/>
                <a:gd name="connsiteY170" fmla="*/ 1097951 h 2407138"/>
                <a:gd name="connsiteX171" fmla="*/ 418261 w 2407137"/>
                <a:gd name="connsiteY171" fmla="*/ 1105616 h 2407138"/>
                <a:gd name="connsiteX172" fmla="*/ 855 w 2407137"/>
                <a:gd name="connsiteY172" fmla="*/ 1049458 h 2407138"/>
                <a:gd name="connsiteX173" fmla="*/ 274274 w 2407137"/>
                <a:gd name="connsiteY173" fmla="*/ 658223 h 2407138"/>
                <a:gd name="connsiteX174" fmla="*/ 524025 w 2407137"/>
                <a:gd name="connsiteY174" fmla="*/ 802416 h 2407138"/>
                <a:gd name="connsiteX175" fmla="*/ 516793 w 2407137"/>
                <a:gd name="connsiteY175" fmla="*/ 815877 h 2407138"/>
                <a:gd name="connsiteX176" fmla="*/ 266342 w 2407137"/>
                <a:gd name="connsiteY176" fmla="*/ 671279 h 2407138"/>
                <a:gd name="connsiteX177" fmla="*/ 917308 w 2407137"/>
                <a:gd name="connsiteY177" fmla="*/ 164734 h 2407138"/>
                <a:gd name="connsiteX178" fmla="*/ 932100 w 2407137"/>
                <a:gd name="connsiteY178" fmla="*/ 160930 h 2407138"/>
                <a:gd name="connsiteX179" fmla="*/ 1006152 w 2407137"/>
                <a:gd name="connsiteY179" fmla="*/ 437297 h 2407138"/>
                <a:gd name="connsiteX180" fmla="*/ 991300 w 2407137"/>
                <a:gd name="connsiteY180" fmla="*/ 440877 h 2407138"/>
                <a:gd name="connsiteX181" fmla="*/ 1041143 w 2407137"/>
                <a:gd name="connsiteY181" fmla="*/ 1951 h 2407138"/>
                <a:gd name="connsiteX182" fmla="*/ 1056290 w 2407137"/>
                <a:gd name="connsiteY182" fmla="*/ 0 h 2407138"/>
                <a:gd name="connsiteX183" fmla="*/ 1110379 w 2407137"/>
                <a:gd name="connsiteY183" fmla="*/ 420056 h 2407138"/>
                <a:gd name="connsiteX184" fmla="*/ 1095283 w 2407137"/>
                <a:gd name="connsiteY184" fmla="*/ 422406 h 2407138"/>
                <a:gd name="connsiteX185" fmla="*/ 87609 w 2407137"/>
                <a:gd name="connsiteY185" fmla="*/ 729331 h 2407138"/>
                <a:gd name="connsiteX186" fmla="*/ 478803 w 2407137"/>
                <a:gd name="connsiteY186" fmla="*/ 892672 h 2407138"/>
                <a:gd name="connsiteX187" fmla="*/ 472547 w 2407137"/>
                <a:gd name="connsiteY187" fmla="*/ 906611 h 2407138"/>
                <a:gd name="connsiteX188" fmla="*/ 81723 w 2407137"/>
                <a:gd name="connsiteY188" fmla="*/ 743424 h 2407138"/>
                <a:gd name="connsiteX189" fmla="*/ 84666 w 2407137"/>
                <a:gd name="connsiteY189" fmla="*/ 736377 h 2407138"/>
                <a:gd name="connsiteX190" fmla="*/ 446636 w 2407137"/>
                <a:gd name="connsiteY190" fmla="*/ 435837 h 2407138"/>
                <a:gd name="connsiteX191" fmla="*/ 649045 w 2407137"/>
                <a:gd name="connsiteY191" fmla="*/ 638246 h 2407138"/>
                <a:gd name="connsiteX192" fmla="*/ 642057 w 2407137"/>
                <a:gd name="connsiteY192" fmla="*/ 644612 h 2407138"/>
                <a:gd name="connsiteX193" fmla="*/ 638347 w 2407137"/>
                <a:gd name="connsiteY193" fmla="*/ 649147 h 2407138"/>
                <a:gd name="connsiteX194" fmla="*/ 435836 w 2407137"/>
                <a:gd name="connsiteY194" fmla="*/ 446636 h 2407138"/>
                <a:gd name="connsiteX195" fmla="*/ 440978 w 2407137"/>
                <a:gd name="connsiteY195" fmla="*/ 440979 h 2407138"/>
                <a:gd name="connsiteX196" fmla="*/ 658223 w 2407137"/>
                <a:gd name="connsiteY196" fmla="*/ 274275 h 2407138"/>
                <a:gd name="connsiteX197" fmla="*/ 671279 w 2407137"/>
                <a:gd name="connsiteY197" fmla="*/ 266343 h 2407138"/>
                <a:gd name="connsiteX198" fmla="*/ 814473 w 2407137"/>
                <a:gd name="connsiteY198" fmla="*/ 514363 h 2407138"/>
                <a:gd name="connsiteX199" fmla="*/ 801367 w 2407137"/>
                <a:gd name="connsiteY199" fmla="*/ 522209 h 2407138"/>
                <a:gd name="connsiteX200" fmla="*/ 735676 w 2407137"/>
                <a:gd name="connsiteY200" fmla="*/ 84934 h 2407138"/>
                <a:gd name="connsiteX201" fmla="*/ 749802 w 2407137"/>
                <a:gd name="connsiteY201" fmla="*/ 79129 h 2407138"/>
                <a:gd name="connsiteX202" fmla="*/ 909846 w 2407137"/>
                <a:gd name="connsiteY202" fmla="*/ 468633 h 2407138"/>
                <a:gd name="connsiteX203" fmla="*/ 895778 w 2407137"/>
                <a:gd name="connsiteY203" fmla="*/ 474580 h 2407138"/>
                <a:gd name="connsiteX204" fmla="*/ 248376 w 2407137"/>
                <a:gd name="connsiteY204" fmla="*/ 456659 h 2407138"/>
                <a:gd name="connsiteX205" fmla="*/ 581852 w 2407137"/>
                <a:gd name="connsiteY205" fmla="*/ 714051 h 2407138"/>
                <a:gd name="connsiteX206" fmla="*/ 572397 w 2407137"/>
                <a:gd name="connsiteY206" fmla="*/ 726047 h 2407138"/>
                <a:gd name="connsiteX207" fmla="*/ 239044 w 2407137"/>
                <a:gd name="connsiteY207" fmla="*/ 468748 h 2407138"/>
                <a:gd name="connsiteX208" fmla="*/ 243710 w 2407137"/>
                <a:gd name="connsiteY208" fmla="*/ 462704 h 2407138"/>
                <a:gd name="connsiteX209" fmla="*/ 462094 w 2407137"/>
                <a:gd name="connsiteY209" fmla="*/ 244150 h 2407138"/>
                <a:gd name="connsiteX210" fmla="*/ 474238 w 2407137"/>
                <a:gd name="connsiteY210" fmla="*/ 234887 h 2407138"/>
                <a:gd name="connsiteX211" fmla="*/ 729468 w 2407137"/>
                <a:gd name="connsiteY211" fmla="*/ 569472 h 2407138"/>
                <a:gd name="connsiteX212" fmla="*/ 723162 w 2407137"/>
                <a:gd name="connsiteY212" fmla="*/ 573797 h 2407138"/>
                <a:gd name="connsiteX213" fmla="*/ 717325 w 2407137"/>
                <a:gd name="connsiteY213" fmla="*/ 578735 h 2407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</a:cxnLst>
              <a:rect l="l" t="t" r="r" b="b"/>
              <a:pathLst>
                <a:path w="2407137" h="2407138">
                  <a:moveTo>
                    <a:pt x="1677670" y="1837666"/>
                  </a:moveTo>
                  <a:lnTo>
                    <a:pt x="1683974" y="1833341"/>
                  </a:lnTo>
                  <a:lnTo>
                    <a:pt x="1689813" y="1828403"/>
                  </a:lnTo>
                  <a:lnTo>
                    <a:pt x="1945042" y="2162988"/>
                  </a:lnTo>
                  <a:lnTo>
                    <a:pt x="1932899" y="2172251"/>
                  </a:lnTo>
                  <a:close/>
                  <a:moveTo>
                    <a:pt x="1592663" y="1892774"/>
                  </a:moveTo>
                  <a:lnTo>
                    <a:pt x="1605769" y="1884929"/>
                  </a:lnTo>
                  <a:lnTo>
                    <a:pt x="1748914" y="2132863"/>
                  </a:lnTo>
                  <a:lnTo>
                    <a:pt x="1735858" y="2140795"/>
                  </a:lnTo>
                  <a:close/>
                  <a:moveTo>
                    <a:pt x="1768789" y="1757990"/>
                  </a:moveTo>
                  <a:lnTo>
                    <a:pt x="1971301" y="1960502"/>
                  </a:lnTo>
                  <a:lnTo>
                    <a:pt x="1966159" y="1966159"/>
                  </a:lnTo>
                  <a:lnTo>
                    <a:pt x="1960501" y="1971301"/>
                  </a:lnTo>
                  <a:lnTo>
                    <a:pt x="1758092" y="1768892"/>
                  </a:lnTo>
                  <a:lnTo>
                    <a:pt x="1765079" y="1762526"/>
                  </a:lnTo>
                  <a:close/>
                  <a:moveTo>
                    <a:pt x="1834740" y="1681091"/>
                  </a:moveTo>
                  <a:lnTo>
                    <a:pt x="2168093" y="1938389"/>
                  </a:lnTo>
                  <a:lnTo>
                    <a:pt x="2158761" y="1950479"/>
                  </a:lnTo>
                  <a:lnTo>
                    <a:pt x="1825285" y="1693086"/>
                  </a:lnTo>
                  <a:close/>
                  <a:moveTo>
                    <a:pt x="1497292" y="1938505"/>
                  </a:moveTo>
                  <a:lnTo>
                    <a:pt x="1511359" y="1932557"/>
                  </a:lnTo>
                  <a:lnTo>
                    <a:pt x="1671461" y="2322204"/>
                  </a:lnTo>
                  <a:lnTo>
                    <a:pt x="1657335" y="2328008"/>
                  </a:lnTo>
                  <a:close/>
                  <a:moveTo>
                    <a:pt x="1400984" y="1969841"/>
                  </a:moveTo>
                  <a:lnTo>
                    <a:pt x="1415837" y="1966261"/>
                  </a:lnTo>
                  <a:lnTo>
                    <a:pt x="1489829" y="2242404"/>
                  </a:lnTo>
                  <a:lnTo>
                    <a:pt x="1475037" y="2246208"/>
                  </a:lnTo>
                  <a:close/>
                  <a:moveTo>
                    <a:pt x="1890343" y="1591261"/>
                  </a:moveTo>
                  <a:lnTo>
                    <a:pt x="2140794" y="1735859"/>
                  </a:lnTo>
                  <a:lnTo>
                    <a:pt x="2132863" y="1748915"/>
                  </a:lnTo>
                  <a:lnTo>
                    <a:pt x="1883112" y="1604721"/>
                  </a:lnTo>
                  <a:close/>
                  <a:moveTo>
                    <a:pt x="1934589" y="1500527"/>
                  </a:moveTo>
                  <a:lnTo>
                    <a:pt x="2325413" y="1663714"/>
                  </a:lnTo>
                  <a:lnTo>
                    <a:pt x="2319529" y="1677807"/>
                  </a:lnTo>
                  <a:lnTo>
                    <a:pt x="1928334" y="1514465"/>
                  </a:lnTo>
                  <a:close/>
                  <a:moveTo>
                    <a:pt x="1296758" y="1987081"/>
                  </a:moveTo>
                  <a:lnTo>
                    <a:pt x="1311855" y="1984732"/>
                  </a:lnTo>
                  <a:lnTo>
                    <a:pt x="1365995" y="2405187"/>
                  </a:lnTo>
                  <a:lnTo>
                    <a:pt x="1350847" y="2407138"/>
                  </a:lnTo>
                  <a:close/>
                  <a:moveTo>
                    <a:pt x="1195932" y="1995746"/>
                  </a:moveTo>
                  <a:lnTo>
                    <a:pt x="1211204" y="1995179"/>
                  </a:lnTo>
                  <a:lnTo>
                    <a:pt x="1211204" y="2281649"/>
                  </a:lnTo>
                  <a:lnTo>
                    <a:pt x="1203568" y="2282034"/>
                  </a:lnTo>
                  <a:lnTo>
                    <a:pt x="1195932" y="2281649"/>
                  </a:lnTo>
                  <a:close/>
                  <a:moveTo>
                    <a:pt x="1968060" y="1400508"/>
                  </a:moveTo>
                  <a:lnTo>
                    <a:pt x="2246208" y="1475038"/>
                  </a:lnTo>
                  <a:lnTo>
                    <a:pt x="2242404" y="1489831"/>
                  </a:lnTo>
                  <a:lnTo>
                    <a:pt x="1963516" y="1415103"/>
                  </a:lnTo>
                  <a:close/>
                  <a:moveTo>
                    <a:pt x="1090481" y="1986840"/>
                  </a:moveTo>
                  <a:lnTo>
                    <a:pt x="1097951" y="1988584"/>
                  </a:lnTo>
                  <a:lnTo>
                    <a:pt x="1105617" y="1988876"/>
                  </a:lnTo>
                  <a:lnTo>
                    <a:pt x="1049458" y="2406281"/>
                  </a:lnTo>
                  <a:lnTo>
                    <a:pt x="1034322" y="2404245"/>
                  </a:lnTo>
                  <a:close/>
                  <a:moveTo>
                    <a:pt x="1988876" y="1301520"/>
                  </a:moveTo>
                  <a:lnTo>
                    <a:pt x="2406281" y="1357679"/>
                  </a:lnTo>
                  <a:lnTo>
                    <a:pt x="2404244" y="1372815"/>
                  </a:lnTo>
                  <a:lnTo>
                    <a:pt x="1986840" y="1316657"/>
                  </a:lnTo>
                  <a:lnTo>
                    <a:pt x="1988583" y="1309187"/>
                  </a:lnTo>
                  <a:close/>
                  <a:moveTo>
                    <a:pt x="992036" y="1963517"/>
                  </a:moveTo>
                  <a:lnTo>
                    <a:pt x="1006629" y="1968061"/>
                  </a:lnTo>
                  <a:lnTo>
                    <a:pt x="932100" y="2246208"/>
                  </a:lnTo>
                  <a:lnTo>
                    <a:pt x="917308" y="2242405"/>
                  </a:lnTo>
                  <a:close/>
                  <a:moveTo>
                    <a:pt x="1995178" y="1195933"/>
                  </a:moveTo>
                  <a:lnTo>
                    <a:pt x="2281649" y="1195933"/>
                  </a:lnTo>
                  <a:lnTo>
                    <a:pt x="2282034" y="1203569"/>
                  </a:lnTo>
                  <a:lnTo>
                    <a:pt x="2281649" y="1211206"/>
                  </a:lnTo>
                  <a:lnTo>
                    <a:pt x="1995745" y="1211206"/>
                  </a:lnTo>
                  <a:close/>
                  <a:moveTo>
                    <a:pt x="1984731" y="1095284"/>
                  </a:moveTo>
                  <a:lnTo>
                    <a:pt x="2405186" y="1041144"/>
                  </a:lnTo>
                  <a:lnTo>
                    <a:pt x="2407137" y="1056290"/>
                  </a:lnTo>
                  <a:lnTo>
                    <a:pt x="1987080" y="1110379"/>
                  </a:lnTo>
                  <a:close/>
                  <a:moveTo>
                    <a:pt x="892672" y="1928335"/>
                  </a:moveTo>
                  <a:lnTo>
                    <a:pt x="906611" y="1934590"/>
                  </a:lnTo>
                  <a:lnTo>
                    <a:pt x="743425" y="2325414"/>
                  </a:lnTo>
                  <a:lnTo>
                    <a:pt x="729331" y="2319529"/>
                  </a:lnTo>
                  <a:close/>
                  <a:moveTo>
                    <a:pt x="802416" y="1883113"/>
                  </a:moveTo>
                  <a:lnTo>
                    <a:pt x="815877" y="1890344"/>
                  </a:lnTo>
                  <a:lnTo>
                    <a:pt x="671279" y="2140796"/>
                  </a:lnTo>
                  <a:lnTo>
                    <a:pt x="658223" y="2132863"/>
                  </a:lnTo>
                  <a:close/>
                  <a:moveTo>
                    <a:pt x="1966260" y="991301"/>
                  </a:moveTo>
                  <a:lnTo>
                    <a:pt x="2242405" y="917309"/>
                  </a:lnTo>
                  <a:lnTo>
                    <a:pt x="2246208" y="932101"/>
                  </a:lnTo>
                  <a:lnTo>
                    <a:pt x="1969840" y="1006153"/>
                  </a:lnTo>
                  <a:close/>
                  <a:moveTo>
                    <a:pt x="1932557" y="895779"/>
                  </a:moveTo>
                  <a:lnTo>
                    <a:pt x="2322203" y="735676"/>
                  </a:lnTo>
                  <a:lnTo>
                    <a:pt x="2328008" y="749803"/>
                  </a:lnTo>
                  <a:lnTo>
                    <a:pt x="1938504" y="909846"/>
                  </a:lnTo>
                  <a:close/>
                  <a:moveTo>
                    <a:pt x="714051" y="1825286"/>
                  </a:moveTo>
                  <a:lnTo>
                    <a:pt x="726047" y="1834740"/>
                  </a:lnTo>
                  <a:lnTo>
                    <a:pt x="468748" y="2168094"/>
                  </a:lnTo>
                  <a:lnTo>
                    <a:pt x="456659" y="2158762"/>
                  </a:lnTo>
                  <a:close/>
                  <a:moveTo>
                    <a:pt x="638245" y="1758093"/>
                  </a:moveTo>
                  <a:lnTo>
                    <a:pt x="644611" y="1765080"/>
                  </a:lnTo>
                  <a:lnTo>
                    <a:pt x="649147" y="1768790"/>
                  </a:lnTo>
                  <a:lnTo>
                    <a:pt x="446636" y="1971302"/>
                  </a:lnTo>
                  <a:lnTo>
                    <a:pt x="440978" y="1966159"/>
                  </a:lnTo>
                  <a:lnTo>
                    <a:pt x="435836" y="1960502"/>
                  </a:lnTo>
                  <a:close/>
                  <a:moveTo>
                    <a:pt x="1884928" y="801368"/>
                  </a:moveTo>
                  <a:lnTo>
                    <a:pt x="2132863" y="658223"/>
                  </a:lnTo>
                  <a:lnTo>
                    <a:pt x="2140794" y="671279"/>
                  </a:lnTo>
                  <a:lnTo>
                    <a:pt x="1892773" y="814474"/>
                  </a:lnTo>
                  <a:close/>
                  <a:moveTo>
                    <a:pt x="1828403" y="717325"/>
                  </a:moveTo>
                  <a:lnTo>
                    <a:pt x="2162987" y="462095"/>
                  </a:lnTo>
                  <a:lnTo>
                    <a:pt x="2172250" y="474239"/>
                  </a:lnTo>
                  <a:lnTo>
                    <a:pt x="1837666" y="729468"/>
                  </a:lnTo>
                  <a:lnTo>
                    <a:pt x="1833340" y="723163"/>
                  </a:lnTo>
                  <a:close/>
                  <a:moveTo>
                    <a:pt x="234886" y="1932900"/>
                  </a:moveTo>
                  <a:lnTo>
                    <a:pt x="569471" y="1677670"/>
                  </a:lnTo>
                  <a:lnTo>
                    <a:pt x="573796" y="1683975"/>
                  </a:lnTo>
                  <a:lnTo>
                    <a:pt x="578735" y="1689813"/>
                  </a:lnTo>
                  <a:lnTo>
                    <a:pt x="244150" y="1945043"/>
                  </a:lnTo>
                  <a:close/>
                  <a:moveTo>
                    <a:pt x="266342" y="1735860"/>
                  </a:moveTo>
                  <a:lnTo>
                    <a:pt x="514363" y="1592665"/>
                  </a:lnTo>
                  <a:lnTo>
                    <a:pt x="522208" y="1605770"/>
                  </a:lnTo>
                  <a:lnTo>
                    <a:pt x="274274" y="1748916"/>
                  </a:lnTo>
                  <a:close/>
                  <a:moveTo>
                    <a:pt x="1960501" y="435837"/>
                  </a:moveTo>
                  <a:lnTo>
                    <a:pt x="1966159" y="440979"/>
                  </a:lnTo>
                  <a:lnTo>
                    <a:pt x="1971301" y="446637"/>
                  </a:lnTo>
                  <a:lnTo>
                    <a:pt x="1768891" y="649046"/>
                  </a:lnTo>
                  <a:lnTo>
                    <a:pt x="1762525" y="642058"/>
                  </a:lnTo>
                  <a:lnTo>
                    <a:pt x="1757990" y="638348"/>
                  </a:lnTo>
                  <a:close/>
                  <a:moveTo>
                    <a:pt x="1938389" y="239045"/>
                  </a:moveTo>
                  <a:lnTo>
                    <a:pt x="1950479" y="248377"/>
                  </a:lnTo>
                  <a:lnTo>
                    <a:pt x="1693086" y="581852"/>
                  </a:lnTo>
                  <a:lnTo>
                    <a:pt x="1681090" y="572398"/>
                  </a:lnTo>
                  <a:close/>
                  <a:moveTo>
                    <a:pt x="79129" y="1657336"/>
                  </a:moveTo>
                  <a:lnTo>
                    <a:pt x="468633" y="1497292"/>
                  </a:lnTo>
                  <a:lnTo>
                    <a:pt x="474580" y="1511360"/>
                  </a:lnTo>
                  <a:lnTo>
                    <a:pt x="84934" y="1671462"/>
                  </a:lnTo>
                  <a:close/>
                  <a:moveTo>
                    <a:pt x="160929" y="1475039"/>
                  </a:moveTo>
                  <a:lnTo>
                    <a:pt x="437296" y="1400986"/>
                  </a:lnTo>
                  <a:lnTo>
                    <a:pt x="440876" y="1415837"/>
                  </a:lnTo>
                  <a:lnTo>
                    <a:pt x="164732" y="1489830"/>
                  </a:lnTo>
                  <a:close/>
                  <a:moveTo>
                    <a:pt x="1735859" y="266344"/>
                  </a:moveTo>
                  <a:lnTo>
                    <a:pt x="1748915" y="274276"/>
                  </a:lnTo>
                  <a:lnTo>
                    <a:pt x="1604721" y="524026"/>
                  </a:lnTo>
                  <a:lnTo>
                    <a:pt x="1591261" y="516794"/>
                  </a:lnTo>
                  <a:close/>
                  <a:moveTo>
                    <a:pt x="1663713" y="81725"/>
                  </a:moveTo>
                  <a:lnTo>
                    <a:pt x="1677806" y="87609"/>
                  </a:lnTo>
                  <a:lnTo>
                    <a:pt x="1514465" y="478804"/>
                  </a:lnTo>
                  <a:lnTo>
                    <a:pt x="1500526" y="472548"/>
                  </a:lnTo>
                  <a:close/>
                  <a:moveTo>
                    <a:pt x="0" y="1350847"/>
                  </a:moveTo>
                  <a:lnTo>
                    <a:pt x="420056" y="1296759"/>
                  </a:lnTo>
                  <a:lnTo>
                    <a:pt x="422405" y="1311854"/>
                  </a:lnTo>
                  <a:lnTo>
                    <a:pt x="1951" y="1365994"/>
                  </a:lnTo>
                  <a:close/>
                  <a:moveTo>
                    <a:pt x="125488" y="1195933"/>
                  </a:moveTo>
                  <a:lnTo>
                    <a:pt x="411391" y="1195933"/>
                  </a:lnTo>
                  <a:lnTo>
                    <a:pt x="411958" y="1211206"/>
                  </a:lnTo>
                  <a:lnTo>
                    <a:pt x="125488" y="1211206"/>
                  </a:lnTo>
                  <a:lnTo>
                    <a:pt x="125102" y="1203569"/>
                  </a:lnTo>
                  <a:close/>
                  <a:moveTo>
                    <a:pt x="1475037" y="160931"/>
                  </a:moveTo>
                  <a:lnTo>
                    <a:pt x="1489829" y="164734"/>
                  </a:lnTo>
                  <a:lnTo>
                    <a:pt x="1415102" y="443621"/>
                  </a:lnTo>
                  <a:lnTo>
                    <a:pt x="1400508" y="439077"/>
                  </a:lnTo>
                  <a:close/>
                  <a:moveTo>
                    <a:pt x="164732" y="917309"/>
                  </a:moveTo>
                  <a:lnTo>
                    <a:pt x="443620" y="992037"/>
                  </a:lnTo>
                  <a:lnTo>
                    <a:pt x="439076" y="1006630"/>
                  </a:lnTo>
                  <a:lnTo>
                    <a:pt x="160929" y="932101"/>
                  </a:lnTo>
                  <a:close/>
                  <a:moveTo>
                    <a:pt x="1195932" y="125490"/>
                  </a:moveTo>
                  <a:lnTo>
                    <a:pt x="1203568" y="125104"/>
                  </a:lnTo>
                  <a:lnTo>
                    <a:pt x="1211205" y="125490"/>
                  </a:lnTo>
                  <a:lnTo>
                    <a:pt x="1211205" y="411392"/>
                  </a:lnTo>
                  <a:lnTo>
                    <a:pt x="1195932" y="411959"/>
                  </a:lnTo>
                  <a:close/>
                  <a:moveTo>
                    <a:pt x="1357679" y="856"/>
                  </a:moveTo>
                  <a:lnTo>
                    <a:pt x="1372816" y="2893"/>
                  </a:lnTo>
                  <a:lnTo>
                    <a:pt x="1316657" y="420298"/>
                  </a:lnTo>
                  <a:lnTo>
                    <a:pt x="1309186" y="418554"/>
                  </a:lnTo>
                  <a:lnTo>
                    <a:pt x="1301520" y="418261"/>
                  </a:lnTo>
                  <a:close/>
                  <a:moveTo>
                    <a:pt x="2893" y="1034322"/>
                  </a:moveTo>
                  <a:lnTo>
                    <a:pt x="420297" y="1090480"/>
                  </a:lnTo>
                  <a:lnTo>
                    <a:pt x="418554" y="1097951"/>
                  </a:lnTo>
                  <a:lnTo>
                    <a:pt x="418261" y="1105616"/>
                  </a:lnTo>
                  <a:lnTo>
                    <a:pt x="855" y="1049458"/>
                  </a:lnTo>
                  <a:close/>
                  <a:moveTo>
                    <a:pt x="274274" y="658223"/>
                  </a:moveTo>
                  <a:lnTo>
                    <a:pt x="524025" y="802416"/>
                  </a:lnTo>
                  <a:lnTo>
                    <a:pt x="516793" y="815877"/>
                  </a:lnTo>
                  <a:lnTo>
                    <a:pt x="266342" y="671279"/>
                  </a:lnTo>
                  <a:close/>
                  <a:moveTo>
                    <a:pt x="917308" y="164734"/>
                  </a:moveTo>
                  <a:lnTo>
                    <a:pt x="932100" y="160930"/>
                  </a:lnTo>
                  <a:lnTo>
                    <a:pt x="1006152" y="437297"/>
                  </a:lnTo>
                  <a:lnTo>
                    <a:pt x="991300" y="440877"/>
                  </a:lnTo>
                  <a:close/>
                  <a:moveTo>
                    <a:pt x="1041143" y="1951"/>
                  </a:moveTo>
                  <a:lnTo>
                    <a:pt x="1056290" y="0"/>
                  </a:lnTo>
                  <a:lnTo>
                    <a:pt x="1110379" y="420056"/>
                  </a:lnTo>
                  <a:lnTo>
                    <a:pt x="1095283" y="422406"/>
                  </a:lnTo>
                  <a:close/>
                  <a:moveTo>
                    <a:pt x="87609" y="729331"/>
                  </a:moveTo>
                  <a:lnTo>
                    <a:pt x="478803" y="892672"/>
                  </a:lnTo>
                  <a:lnTo>
                    <a:pt x="472547" y="906611"/>
                  </a:lnTo>
                  <a:lnTo>
                    <a:pt x="81723" y="743424"/>
                  </a:lnTo>
                  <a:lnTo>
                    <a:pt x="84666" y="736377"/>
                  </a:lnTo>
                  <a:close/>
                  <a:moveTo>
                    <a:pt x="446636" y="435837"/>
                  </a:moveTo>
                  <a:lnTo>
                    <a:pt x="649045" y="638246"/>
                  </a:lnTo>
                  <a:lnTo>
                    <a:pt x="642057" y="644612"/>
                  </a:lnTo>
                  <a:lnTo>
                    <a:pt x="638347" y="649147"/>
                  </a:lnTo>
                  <a:lnTo>
                    <a:pt x="435836" y="446636"/>
                  </a:lnTo>
                  <a:lnTo>
                    <a:pt x="440978" y="440979"/>
                  </a:lnTo>
                  <a:close/>
                  <a:moveTo>
                    <a:pt x="658223" y="274275"/>
                  </a:moveTo>
                  <a:lnTo>
                    <a:pt x="671279" y="266343"/>
                  </a:lnTo>
                  <a:lnTo>
                    <a:pt x="814473" y="514363"/>
                  </a:lnTo>
                  <a:lnTo>
                    <a:pt x="801367" y="522209"/>
                  </a:lnTo>
                  <a:close/>
                  <a:moveTo>
                    <a:pt x="735676" y="84934"/>
                  </a:moveTo>
                  <a:lnTo>
                    <a:pt x="749802" y="79129"/>
                  </a:lnTo>
                  <a:lnTo>
                    <a:pt x="909846" y="468633"/>
                  </a:lnTo>
                  <a:lnTo>
                    <a:pt x="895778" y="474580"/>
                  </a:lnTo>
                  <a:close/>
                  <a:moveTo>
                    <a:pt x="248376" y="456659"/>
                  </a:moveTo>
                  <a:lnTo>
                    <a:pt x="581852" y="714051"/>
                  </a:lnTo>
                  <a:lnTo>
                    <a:pt x="572397" y="726047"/>
                  </a:lnTo>
                  <a:lnTo>
                    <a:pt x="239044" y="468748"/>
                  </a:lnTo>
                  <a:lnTo>
                    <a:pt x="243710" y="462704"/>
                  </a:lnTo>
                  <a:close/>
                  <a:moveTo>
                    <a:pt x="462094" y="244150"/>
                  </a:moveTo>
                  <a:lnTo>
                    <a:pt x="474238" y="234887"/>
                  </a:lnTo>
                  <a:lnTo>
                    <a:pt x="729468" y="569472"/>
                  </a:lnTo>
                  <a:lnTo>
                    <a:pt x="723162" y="573797"/>
                  </a:lnTo>
                  <a:lnTo>
                    <a:pt x="717325" y="578735"/>
                  </a:lnTo>
                  <a:close/>
                </a:path>
              </a:pathLst>
            </a:custGeom>
            <a:gradFill>
              <a:gsLst>
                <a:gs pos="90000">
                  <a:srgbClr val="C00000"/>
                </a:gs>
                <a:gs pos="30000">
                  <a:srgbClr val="FF0000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000" b="1">
                <a:solidFill>
                  <a:srgbClr val="FFFCE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2120097" y="2274341"/>
            <a:ext cx="8142248" cy="1830647"/>
          </a:xfrm>
        </p:spPr>
        <p:txBody>
          <a:bodyPr vert="horz" lIns="90000" tIns="46800" rIns="90000" bIns="0" rtlCol="0" anchor="b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10000" b="1" i="0" u="none" strike="noStrike" kern="1200" cap="none" spc="6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汉仪尚巍手书W" panose="00020600040101010101" pitchFamily="18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3" hasCustomPrompt="1"/>
            <p:custDataLst>
              <p:tags r:id="rId10"/>
            </p:custDataLst>
          </p:nvPr>
        </p:nvSpPr>
        <p:spPr>
          <a:xfrm>
            <a:off x="2120077" y="4171591"/>
            <a:ext cx="8142288" cy="565150"/>
          </a:xfrm>
        </p:spPr>
        <p:txBody>
          <a:bodyPr lIns="90000" tIns="0" rIns="90000" bIns="468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3600" baseline="0">
                <a:solidFill>
                  <a:schemeClr val="accent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25" y="443230"/>
            <a:ext cx="10852150" cy="607060"/>
          </a:xfrm>
        </p:spPr>
        <p:txBody>
          <a:bodyPr>
            <a:normAutofit/>
          </a:bodyPr>
          <a:lstStyle>
            <a:lvl1pPr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grpSp>
        <p:nvGrpSpPr>
          <p:cNvPr id="11" name="组合 10"/>
          <p:cNvGrpSpPr/>
          <p:nvPr>
            <p:custDataLst>
              <p:tags r:id="rId6"/>
            </p:custDataLst>
          </p:nvPr>
        </p:nvGrpSpPr>
        <p:grpSpPr>
          <a:xfrm>
            <a:off x="11007725" y="5668645"/>
            <a:ext cx="1037590" cy="1037590"/>
            <a:chOff x="3851921" y="107991"/>
            <a:chExt cx="1792566" cy="1792567"/>
          </a:xfrm>
        </p:grpSpPr>
        <p:sp>
          <p:nvSpPr>
            <p:cNvPr id="12" name="Freeform 29"/>
            <p:cNvSpPr/>
            <p:nvPr>
              <p:custDataLst>
                <p:tags r:id="rId7"/>
              </p:custDataLst>
            </p:nvPr>
          </p:nvSpPr>
          <p:spPr bwMode="auto">
            <a:xfrm>
              <a:off x="4401088" y="564469"/>
              <a:ext cx="867835" cy="775494"/>
            </a:xfrm>
            <a:custGeom>
              <a:avLst/>
              <a:gdLst>
                <a:gd name="T0" fmla="*/ 803 w 1880"/>
                <a:gd name="T1" fmla="*/ 15 h 1680"/>
                <a:gd name="T2" fmla="*/ 1253 w 1880"/>
                <a:gd name="T3" fmla="*/ 1067 h 1680"/>
                <a:gd name="T4" fmla="*/ 728 w 1880"/>
                <a:gd name="T5" fmla="*/ 540 h 1680"/>
                <a:gd name="T6" fmla="*/ 928 w 1880"/>
                <a:gd name="T7" fmla="*/ 339 h 1680"/>
                <a:gd name="T8" fmla="*/ 803 w 1880"/>
                <a:gd name="T9" fmla="*/ 215 h 1680"/>
                <a:gd name="T10" fmla="*/ 549 w 1880"/>
                <a:gd name="T11" fmla="*/ 267 h 1680"/>
                <a:gd name="T12" fmla="*/ 150 w 1880"/>
                <a:gd name="T13" fmla="*/ 666 h 1680"/>
                <a:gd name="T14" fmla="*/ 376 w 1880"/>
                <a:gd name="T15" fmla="*/ 890 h 1680"/>
                <a:gd name="T16" fmla="*/ 527 w 1880"/>
                <a:gd name="T17" fmla="*/ 741 h 1680"/>
                <a:gd name="T18" fmla="*/ 1052 w 1880"/>
                <a:gd name="T19" fmla="*/ 1266 h 1680"/>
                <a:gd name="T20" fmla="*/ 176 w 1880"/>
                <a:gd name="T21" fmla="*/ 1090 h 1680"/>
                <a:gd name="T22" fmla="*/ 49 w 1880"/>
                <a:gd name="T23" fmla="*/ 1217 h 1680"/>
                <a:gd name="T24" fmla="*/ 159 w 1880"/>
                <a:gd name="T25" fmla="*/ 1357 h 1680"/>
                <a:gd name="T26" fmla="*/ 144 w 1880"/>
                <a:gd name="T27" fmla="*/ 1371 h 1680"/>
                <a:gd name="T28" fmla="*/ 122 w 1880"/>
                <a:gd name="T29" fmla="*/ 1367 h 1680"/>
                <a:gd name="T30" fmla="*/ 0 w 1880"/>
                <a:gd name="T31" fmla="*/ 1494 h 1680"/>
                <a:gd name="T32" fmla="*/ 123 w 1880"/>
                <a:gd name="T33" fmla="*/ 1616 h 1680"/>
                <a:gd name="T34" fmla="*/ 249 w 1880"/>
                <a:gd name="T35" fmla="*/ 1493 h 1680"/>
                <a:gd name="T36" fmla="*/ 245 w 1880"/>
                <a:gd name="T37" fmla="*/ 1470 h 1680"/>
                <a:gd name="T38" fmla="*/ 265 w 1880"/>
                <a:gd name="T39" fmla="*/ 1451 h 1680"/>
                <a:gd name="T40" fmla="*/ 1255 w 1880"/>
                <a:gd name="T41" fmla="*/ 1467 h 1680"/>
                <a:gd name="T42" fmla="*/ 1402 w 1880"/>
                <a:gd name="T43" fmla="*/ 1615 h 1680"/>
                <a:gd name="T44" fmla="*/ 1603 w 1880"/>
                <a:gd name="T45" fmla="*/ 1416 h 1680"/>
                <a:gd name="T46" fmla="*/ 1455 w 1880"/>
                <a:gd name="T47" fmla="*/ 1267 h 1680"/>
                <a:gd name="T48" fmla="*/ 803 w 1880"/>
                <a:gd name="T49" fmla="*/ 15 h 1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880" h="1680">
                  <a:moveTo>
                    <a:pt x="803" y="15"/>
                  </a:moveTo>
                  <a:cubicBezTo>
                    <a:pt x="1217" y="170"/>
                    <a:pt x="1468" y="665"/>
                    <a:pt x="1253" y="1067"/>
                  </a:cubicBezTo>
                  <a:cubicBezTo>
                    <a:pt x="728" y="540"/>
                    <a:pt x="728" y="540"/>
                    <a:pt x="728" y="540"/>
                  </a:cubicBezTo>
                  <a:cubicBezTo>
                    <a:pt x="928" y="339"/>
                    <a:pt x="928" y="339"/>
                    <a:pt x="928" y="339"/>
                  </a:cubicBezTo>
                  <a:cubicBezTo>
                    <a:pt x="803" y="215"/>
                    <a:pt x="803" y="215"/>
                    <a:pt x="803" y="215"/>
                  </a:cubicBezTo>
                  <a:cubicBezTo>
                    <a:pt x="733" y="282"/>
                    <a:pt x="623" y="297"/>
                    <a:pt x="549" y="267"/>
                  </a:cubicBezTo>
                  <a:cubicBezTo>
                    <a:pt x="150" y="666"/>
                    <a:pt x="150" y="666"/>
                    <a:pt x="150" y="666"/>
                  </a:cubicBezTo>
                  <a:cubicBezTo>
                    <a:pt x="376" y="890"/>
                    <a:pt x="376" y="890"/>
                    <a:pt x="376" y="890"/>
                  </a:cubicBezTo>
                  <a:cubicBezTo>
                    <a:pt x="527" y="741"/>
                    <a:pt x="527" y="741"/>
                    <a:pt x="527" y="741"/>
                  </a:cubicBezTo>
                  <a:cubicBezTo>
                    <a:pt x="1052" y="1266"/>
                    <a:pt x="1052" y="1266"/>
                    <a:pt x="1052" y="1266"/>
                  </a:cubicBezTo>
                  <a:cubicBezTo>
                    <a:pt x="795" y="1407"/>
                    <a:pt x="439" y="1363"/>
                    <a:pt x="176" y="1090"/>
                  </a:cubicBezTo>
                  <a:cubicBezTo>
                    <a:pt x="49" y="1217"/>
                    <a:pt x="49" y="1217"/>
                    <a:pt x="49" y="1217"/>
                  </a:cubicBezTo>
                  <a:cubicBezTo>
                    <a:pt x="87" y="1270"/>
                    <a:pt x="119" y="1317"/>
                    <a:pt x="159" y="1357"/>
                  </a:cubicBezTo>
                  <a:cubicBezTo>
                    <a:pt x="155" y="1362"/>
                    <a:pt x="144" y="1371"/>
                    <a:pt x="144" y="1371"/>
                  </a:cubicBezTo>
                  <a:cubicBezTo>
                    <a:pt x="137" y="1370"/>
                    <a:pt x="129" y="1367"/>
                    <a:pt x="122" y="1367"/>
                  </a:cubicBezTo>
                  <a:cubicBezTo>
                    <a:pt x="55" y="1367"/>
                    <a:pt x="0" y="1426"/>
                    <a:pt x="0" y="1494"/>
                  </a:cubicBezTo>
                  <a:cubicBezTo>
                    <a:pt x="0" y="1561"/>
                    <a:pt x="55" y="1616"/>
                    <a:pt x="123" y="1616"/>
                  </a:cubicBezTo>
                  <a:cubicBezTo>
                    <a:pt x="191" y="1616"/>
                    <a:pt x="249" y="1561"/>
                    <a:pt x="249" y="1493"/>
                  </a:cubicBezTo>
                  <a:cubicBezTo>
                    <a:pt x="249" y="1485"/>
                    <a:pt x="247" y="1478"/>
                    <a:pt x="245" y="1470"/>
                  </a:cubicBezTo>
                  <a:cubicBezTo>
                    <a:pt x="265" y="1451"/>
                    <a:pt x="265" y="1451"/>
                    <a:pt x="265" y="1451"/>
                  </a:cubicBezTo>
                  <a:cubicBezTo>
                    <a:pt x="567" y="1655"/>
                    <a:pt x="898" y="1680"/>
                    <a:pt x="1255" y="1467"/>
                  </a:cubicBezTo>
                  <a:cubicBezTo>
                    <a:pt x="1402" y="1615"/>
                    <a:pt x="1402" y="1615"/>
                    <a:pt x="1402" y="1615"/>
                  </a:cubicBezTo>
                  <a:cubicBezTo>
                    <a:pt x="1603" y="1416"/>
                    <a:pt x="1603" y="1416"/>
                    <a:pt x="1603" y="1416"/>
                  </a:cubicBezTo>
                  <a:cubicBezTo>
                    <a:pt x="1455" y="1267"/>
                    <a:pt x="1455" y="1267"/>
                    <a:pt x="1455" y="1267"/>
                  </a:cubicBezTo>
                  <a:cubicBezTo>
                    <a:pt x="1880" y="628"/>
                    <a:pt x="1313" y="0"/>
                    <a:pt x="803" y="15"/>
                  </a:cubicBezTo>
                  <a:close/>
                </a:path>
              </a:pathLst>
            </a:custGeom>
            <a:gradFill>
              <a:gsLst>
                <a:gs pos="90000">
                  <a:srgbClr val="C00000"/>
                </a:gs>
                <a:gs pos="30000">
                  <a:srgbClr val="FF0000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000" b="1">
                <a:solidFill>
                  <a:srgbClr val="FFFCE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3" name="任意多边形 14"/>
            <p:cNvSpPr/>
            <p:nvPr>
              <p:custDataLst>
                <p:tags r:id="rId8"/>
              </p:custDataLst>
            </p:nvPr>
          </p:nvSpPr>
          <p:spPr>
            <a:xfrm>
              <a:off x="3851921" y="107991"/>
              <a:ext cx="1792566" cy="1792567"/>
            </a:xfrm>
            <a:custGeom>
              <a:avLst/>
              <a:gdLst>
                <a:gd name="connsiteX0" fmla="*/ 1677670 w 2407137"/>
                <a:gd name="connsiteY0" fmla="*/ 1837666 h 2407138"/>
                <a:gd name="connsiteX1" fmla="*/ 1683974 w 2407137"/>
                <a:gd name="connsiteY1" fmla="*/ 1833341 h 2407138"/>
                <a:gd name="connsiteX2" fmla="*/ 1689813 w 2407137"/>
                <a:gd name="connsiteY2" fmla="*/ 1828403 h 2407138"/>
                <a:gd name="connsiteX3" fmla="*/ 1945042 w 2407137"/>
                <a:gd name="connsiteY3" fmla="*/ 2162988 h 2407138"/>
                <a:gd name="connsiteX4" fmla="*/ 1932899 w 2407137"/>
                <a:gd name="connsiteY4" fmla="*/ 2172251 h 2407138"/>
                <a:gd name="connsiteX5" fmla="*/ 1592663 w 2407137"/>
                <a:gd name="connsiteY5" fmla="*/ 1892774 h 2407138"/>
                <a:gd name="connsiteX6" fmla="*/ 1605769 w 2407137"/>
                <a:gd name="connsiteY6" fmla="*/ 1884929 h 2407138"/>
                <a:gd name="connsiteX7" fmla="*/ 1748914 w 2407137"/>
                <a:gd name="connsiteY7" fmla="*/ 2132863 h 2407138"/>
                <a:gd name="connsiteX8" fmla="*/ 1735858 w 2407137"/>
                <a:gd name="connsiteY8" fmla="*/ 2140795 h 2407138"/>
                <a:gd name="connsiteX9" fmla="*/ 1768789 w 2407137"/>
                <a:gd name="connsiteY9" fmla="*/ 1757990 h 2407138"/>
                <a:gd name="connsiteX10" fmla="*/ 1971301 w 2407137"/>
                <a:gd name="connsiteY10" fmla="*/ 1960502 h 2407138"/>
                <a:gd name="connsiteX11" fmla="*/ 1966159 w 2407137"/>
                <a:gd name="connsiteY11" fmla="*/ 1966159 h 2407138"/>
                <a:gd name="connsiteX12" fmla="*/ 1960501 w 2407137"/>
                <a:gd name="connsiteY12" fmla="*/ 1971301 h 2407138"/>
                <a:gd name="connsiteX13" fmla="*/ 1758092 w 2407137"/>
                <a:gd name="connsiteY13" fmla="*/ 1768892 h 2407138"/>
                <a:gd name="connsiteX14" fmla="*/ 1765079 w 2407137"/>
                <a:gd name="connsiteY14" fmla="*/ 1762526 h 2407138"/>
                <a:gd name="connsiteX15" fmla="*/ 1834740 w 2407137"/>
                <a:gd name="connsiteY15" fmla="*/ 1681091 h 2407138"/>
                <a:gd name="connsiteX16" fmla="*/ 2168093 w 2407137"/>
                <a:gd name="connsiteY16" fmla="*/ 1938389 h 2407138"/>
                <a:gd name="connsiteX17" fmla="*/ 2158761 w 2407137"/>
                <a:gd name="connsiteY17" fmla="*/ 1950479 h 2407138"/>
                <a:gd name="connsiteX18" fmla="*/ 1825285 w 2407137"/>
                <a:gd name="connsiteY18" fmla="*/ 1693086 h 2407138"/>
                <a:gd name="connsiteX19" fmla="*/ 1497292 w 2407137"/>
                <a:gd name="connsiteY19" fmla="*/ 1938505 h 2407138"/>
                <a:gd name="connsiteX20" fmla="*/ 1511359 w 2407137"/>
                <a:gd name="connsiteY20" fmla="*/ 1932557 h 2407138"/>
                <a:gd name="connsiteX21" fmla="*/ 1671461 w 2407137"/>
                <a:gd name="connsiteY21" fmla="*/ 2322204 h 2407138"/>
                <a:gd name="connsiteX22" fmla="*/ 1657335 w 2407137"/>
                <a:gd name="connsiteY22" fmla="*/ 2328008 h 2407138"/>
                <a:gd name="connsiteX23" fmla="*/ 1400984 w 2407137"/>
                <a:gd name="connsiteY23" fmla="*/ 1969841 h 2407138"/>
                <a:gd name="connsiteX24" fmla="*/ 1415837 w 2407137"/>
                <a:gd name="connsiteY24" fmla="*/ 1966261 h 2407138"/>
                <a:gd name="connsiteX25" fmla="*/ 1489829 w 2407137"/>
                <a:gd name="connsiteY25" fmla="*/ 2242404 h 2407138"/>
                <a:gd name="connsiteX26" fmla="*/ 1475037 w 2407137"/>
                <a:gd name="connsiteY26" fmla="*/ 2246208 h 2407138"/>
                <a:gd name="connsiteX27" fmla="*/ 1890343 w 2407137"/>
                <a:gd name="connsiteY27" fmla="*/ 1591261 h 2407138"/>
                <a:gd name="connsiteX28" fmla="*/ 2140794 w 2407137"/>
                <a:gd name="connsiteY28" fmla="*/ 1735859 h 2407138"/>
                <a:gd name="connsiteX29" fmla="*/ 2132863 w 2407137"/>
                <a:gd name="connsiteY29" fmla="*/ 1748915 h 2407138"/>
                <a:gd name="connsiteX30" fmla="*/ 1883112 w 2407137"/>
                <a:gd name="connsiteY30" fmla="*/ 1604721 h 2407138"/>
                <a:gd name="connsiteX31" fmla="*/ 1934589 w 2407137"/>
                <a:gd name="connsiteY31" fmla="*/ 1500527 h 2407138"/>
                <a:gd name="connsiteX32" fmla="*/ 2325413 w 2407137"/>
                <a:gd name="connsiteY32" fmla="*/ 1663714 h 2407138"/>
                <a:gd name="connsiteX33" fmla="*/ 2319529 w 2407137"/>
                <a:gd name="connsiteY33" fmla="*/ 1677807 h 2407138"/>
                <a:gd name="connsiteX34" fmla="*/ 1928334 w 2407137"/>
                <a:gd name="connsiteY34" fmla="*/ 1514465 h 2407138"/>
                <a:gd name="connsiteX35" fmla="*/ 1296758 w 2407137"/>
                <a:gd name="connsiteY35" fmla="*/ 1987081 h 2407138"/>
                <a:gd name="connsiteX36" fmla="*/ 1311855 w 2407137"/>
                <a:gd name="connsiteY36" fmla="*/ 1984732 h 2407138"/>
                <a:gd name="connsiteX37" fmla="*/ 1365995 w 2407137"/>
                <a:gd name="connsiteY37" fmla="*/ 2405187 h 2407138"/>
                <a:gd name="connsiteX38" fmla="*/ 1350847 w 2407137"/>
                <a:gd name="connsiteY38" fmla="*/ 2407138 h 2407138"/>
                <a:gd name="connsiteX39" fmla="*/ 1195932 w 2407137"/>
                <a:gd name="connsiteY39" fmla="*/ 1995746 h 2407138"/>
                <a:gd name="connsiteX40" fmla="*/ 1211204 w 2407137"/>
                <a:gd name="connsiteY40" fmla="*/ 1995179 h 2407138"/>
                <a:gd name="connsiteX41" fmla="*/ 1211204 w 2407137"/>
                <a:gd name="connsiteY41" fmla="*/ 2281649 h 2407138"/>
                <a:gd name="connsiteX42" fmla="*/ 1203568 w 2407137"/>
                <a:gd name="connsiteY42" fmla="*/ 2282034 h 2407138"/>
                <a:gd name="connsiteX43" fmla="*/ 1195932 w 2407137"/>
                <a:gd name="connsiteY43" fmla="*/ 2281649 h 2407138"/>
                <a:gd name="connsiteX44" fmla="*/ 1968060 w 2407137"/>
                <a:gd name="connsiteY44" fmla="*/ 1400508 h 2407138"/>
                <a:gd name="connsiteX45" fmla="*/ 2246208 w 2407137"/>
                <a:gd name="connsiteY45" fmla="*/ 1475038 h 2407138"/>
                <a:gd name="connsiteX46" fmla="*/ 2242404 w 2407137"/>
                <a:gd name="connsiteY46" fmla="*/ 1489831 h 2407138"/>
                <a:gd name="connsiteX47" fmla="*/ 1963516 w 2407137"/>
                <a:gd name="connsiteY47" fmla="*/ 1415103 h 2407138"/>
                <a:gd name="connsiteX48" fmla="*/ 1090481 w 2407137"/>
                <a:gd name="connsiteY48" fmla="*/ 1986840 h 2407138"/>
                <a:gd name="connsiteX49" fmla="*/ 1097951 w 2407137"/>
                <a:gd name="connsiteY49" fmla="*/ 1988584 h 2407138"/>
                <a:gd name="connsiteX50" fmla="*/ 1105617 w 2407137"/>
                <a:gd name="connsiteY50" fmla="*/ 1988876 h 2407138"/>
                <a:gd name="connsiteX51" fmla="*/ 1049458 w 2407137"/>
                <a:gd name="connsiteY51" fmla="*/ 2406281 h 2407138"/>
                <a:gd name="connsiteX52" fmla="*/ 1034322 w 2407137"/>
                <a:gd name="connsiteY52" fmla="*/ 2404245 h 2407138"/>
                <a:gd name="connsiteX53" fmla="*/ 1988876 w 2407137"/>
                <a:gd name="connsiteY53" fmla="*/ 1301520 h 2407138"/>
                <a:gd name="connsiteX54" fmla="*/ 2406281 w 2407137"/>
                <a:gd name="connsiteY54" fmla="*/ 1357679 h 2407138"/>
                <a:gd name="connsiteX55" fmla="*/ 2404244 w 2407137"/>
                <a:gd name="connsiteY55" fmla="*/ 1372815 h 2407138"/>
                <a:gd name="connsiteX56" fmla="*/ 1986840 w 2407137"/>
                <a:gd name="connsiteY56" fmla="*/ 1316657 h 2407138"/>
                <a:gd name="connsiteX57" fmla="*/ 1988583 w 2407137"/>
                <a:gd name="connsiteY57" fmla="*/ 1309187 h 2407138"/>
                <a:gd name="connsiteX58" fmla="*/ 992036 w 2407137"/>
                <a:gd name="connsiteY58" fmla="*/ 1963517 h 2407138"/>
                <a:gd name="connsiteX59" fmla="*/ 1006629 w 2407137"/>
                <a:gd name="connsiteY59" fmla="*/ 1968061 h 2407138"/>
                <a:gd name="connsiteX60" fmla="*/ 932100 w 2407137"/>
                <a:gd name="connsiteY60" fmla="*/ 2246208 h 2407138"/>
                <a:gd name="connsiteX61" fmla="*/ 917308 w 2407137"/>
                <a:gd name="connsiteY61" fmla="*/ 2242405 h 2407138"/>
                <a:gd name="connsiteX62" fmla="*/ 1995178 w 2407137"/>
                <a:gd name="connsiteY62" fmla="*/ 1195933 h 2407138"/>
                <a:gd name="connsiteX63" fmla="*/ 2281649 w 2407137"/>
                <a:gd name="connsiteY63" fmla="*/ 1195933 h 2407138"/>
                <a:gd name="connsiteX64" fmla="*/ 2282034 w 2407137"/>
                <a:gd name="connsiteY64" fmla="*/ 1203569 h 2407138"/>
                <a:gd name="connsiteX65" fmla="*/ 2281649 w 2407137"/>
                <a:gd name="connsiteY65" fmla="*/ 1211206 h 2407138"/>
                <a:gd name="connsiteX66" fmla="*/ 1995745 w 2407137"/>
                <a:gd name="connsiteY66" fmla="*/ 1211206 h 2407138"/>
                <a:gd name="connsiteX67" fmla="*/ 1984731 w 2407137"/>
                <a:gd name="connsiteY67" fmla="*/ 1095284 h 2407138"/>
                <a:gd name="connsiteX68" fmla="*/ 2405186 w 2407137"/>
                <a:gd name="connsiteY68" fmla="*/ 1041144 h 2407138"/>
                <a:gd name="connsiteX69" fmla="*/ 2407137 w 2407137"/>
                <a:gd name="connsiteY69" fmla="*/ 1056290 h 2407138"/>
                <a:gd name="connsiteX70" fmla="*/ 1987080 w 2407137"/>
                <a:gd name="connsiteY70" fmla="*/ 1110379 h 2407138"/>
                <a:gd name="connsiteX71" fmla="*/ 892672 w 2407137"/>
                <a:gd name="connsiteY71" fmla="*/ 1928335 h 2407138"/>
                <a:gd name="connsiteX72" fmla="*/ 906611 w 2407137"/>
                <a:gd name="connsiteY72" fmla="*/ 1934590 h 2407138"/>
                <a:gd name="connsiteX73" fmla="*/ 743425 w 2407137"/>
                <a:gd name="connsiteY73" fmla="*/ 2325414 h 2407138"/>
                <a:gd name="connsiteX74" fmla="*/ 729331 w 2407137"/>
                <a:gd name="connsiteY74" fmla="*/ 2319529 h 2407138"/>
                <a:gd name="connsiteX75" fmla="*/ 802416 w 2407137"/>
                <a:gd name="connsiteY75" fmla="*/ 1883113 h 2407138"/>
                <a:gd name="connsiteX76" fmla="*/ 815877 w 2407137"/>
                <a:gd name="connsiteY76" fmla="*/ 1890344 h 2407138"/>
                <a:gd name="connsiteX77" fmla="*/ 671279 w 2407137"/>
                <a:gd name="connsiteY77" fmla="*/ 2140796 h 2407138"/>
                <a:gd name="connsiteX78" fmla="*/ 658223 w 2407137"/>
                <a:gd name="connsiteY78" fmla="*/ 2132863 h 2407138"/>
                <a:gd name="connsiteX79" fmla="*/ 1966260 w 2407137"/>
                <a:gd name="connsiteY79" fmla="*/ 991301 h 2407138"/>
                <a:gd name="connsiteX80" fmla="*/ 2242405 w 2407137"/>
                <a:gd name="connsiteY80" fmla="*/ 917309 h 2407138"/>
                <a:gd name="connsiteX81" fmla="*/ 2246208 w 2407137"/>
                <a:gd name="connsiteY81" fmla="*/ 932101 h 2407138"/>
                <a:gd name="connsiteX82" fmla="*/ 1969840 w 2407137"/>
                <a:gd name="connsiteY82" fmla="*/ 1006153 h 2407138"/>
                <a:gd name="connsiteX83" fmla="*/ 1932557 w 2407137"/>
                <a:gd name="connsiteY83" fmla="*/ 895779 h 2407138"/>
                <a:gd name="connsiteX84" fmla="*/ 2322203 w 2407137"/>
                <a:gd name="connsiteY84" fmla="*/ 735676 h 2407138"/>
                <a:gd name="connsiteX85" fmla="*/ 2328008 w 2407137"/>
                <a:gd name="connsiteY85" fmla="*/ 749803 h 2407138"/>
                <a:gd name="connsiteX86" fmla="*/ 1938504 w 2407137"/>
                <a:gd name="connsiteY86" fmla="*/ 909846 h 2407138"/>
                <a:gd name="connsiteX87" fmla="*/ 714051 w 2407137"/>
                <a:gd name="connsiteY87" fmla="*/ 1825286 h 2407138"/>
                <a:gd name="connsiteX88" fmla="*/ 726047 w 2407137"/>
                <a:gd name="connsiteY88" fmla="*/ 1834740 h 2407138"/>
                <a:gd name="connsiteX89" fmla="*/ 468748 w 2407137"/>
                <a:gd name="connsiteY89" fmla="*/ 2168094 h 2407138"/>
                <a:gd name="connsiteX90" fmla="*/ 456659 w 2407137"/>
                <a:gd name="connsiteY90" fmla="*/ 2158762 h 2407138"/>
                <a:gd name="connsiteX91" fmla="*/ 638245 w 2407137"/>
                <a:gd name="connsiteY91" fmla="*/ 1758093 h 2407138"/>
                <a:gd name="connsiteX92" fmla="*/ 644611 w 2407137"/>
                <a:gd name="connsiteY92" fmla="*/ 1765080 h 2407138"/>
                <a:gd name="connsiteX93" fmla="*/ 649147 w 2407137"/>
                <a:gd name="connsiteY93" fmla="*/ 1768790 h 2407138"/>
                <a:gd name="connsiteX94" fmla="*/ 446636 w 2407137"/>
                <a:gd name="connsiteY94" fmla="*/ 1971302 h 2407138"/>
                <a:gd name="connsiteX95" fmla="*/ 440978 w 2407137"/>
                <a:gd name="connsiteY95" fmla="*/ 1966159 h 2407138"/>
                <a:gd name="connsiteX96" fmla="*/ 435836 w 2407137"/>
                <a:gd name="connsiteY96" fmla="*/ 1960502 h 2407138"/>
                <a:gd name="connsiteX97" fmla="*/ 1884928 w 2407137"/>
                <a:gd name="connsiteY97" fmla="*/ 801368 h 2407138"/>
                <a:gd name="connsiteX98" fmla="*/ 2132863 w 2407137"/>
                <a:gd name="connsiteY98" fmla="*/ 658223 h 2407138"/>
                <a:gd name="connsiteX99" fmla="*/ 2140794 w 2407137"/>
                <a:gd name="connsiteY99" fmla="*/ 671279 h 2407138"/>
                <a:gd name="connsiteX100" fmla="*/ 1892773 w 2407137"/>
                <a:gd name="connsiteY100" fmla="*/ 814474 h 2407138"/>
                <a:gd name="connsiteX101" fmla="*/ 1828403 w 2407137"/>
                <a:gd name="connsiteY101" fmla="*/ 717325 h 2407138"/>
                <a:gd name="connsiteX102" fmla="*/ 2162987 w 2407137"/>
                <a:gd name="connsiteY102" fmla="*/ 462095 h 2407138"/>
                <a:gd name="connsiteX103" fmla="*/ 2172250 w 2407137"/>
                <a:gd name="connsiteY103" fmla="*/ 474239 h 2407138"/>
                <a:gd name="connsiteX104" fmla="*/ 1837666 w 2407137"/>
                <a:gd name="connsiteY104" fmla="*/ 729468 h 2407138"/>
                <a:gd name="connsiteX105" fmla="*/ 1833340 w 2407137"/>
                <a:gd name="connsiteY105" fmla="*/ 723163 h 2407138"/>
                <a:gd name="connsiteX106" fmla="*/ 234886 w 2407137"/>
                <a:gd name="connsiteY106" fmla="*/ 1932900 h 2407138"/>
                <a:gd name="connsiteX107" fmla="*/ 569471 w 2407137"/>
                <a:gd name="connsiteY107" fmla="*/ 1677670 h 2407138"/>
                <a:gd name="connsiteX108" fmla="*/ 573796 w 2407137"/>
                <a:gd name="connsiteY108" fmla="*/ 1683975 h 2407138"/>
                <a:gd name="connsiteX109" fmla="*/ 578735 w 2407137"/>
                <a:gd name="connsiteY109" fmla="*/ 1689813 h 2407138"/>
                <a:gd name="connsiteX110" fmla="*/ 244150 w 2407137"/>
                <a:gd name="connsiteY110" fmla="*/ 1945043 h 2407138"/>
                <a:gd name="connsiteX111" fmla="*/ 266342 w 2407137"/>
                <a:gd name="connsiteY111" fmla="*/ 1735860 h 2407138"/>
                <a:gd name="connsiteX112" fmla="*/ 514363 w 2407137"/>
                <a:gd name="connsiteY112" fmla="*/ 1592665 h 2407138"/>
                <a:gd name="connsiteX113" fmla="*/ 522208 w 2407137"/>
                <a:gd name="connsiteY113" fmla="*/ 1605770 h 2407138"/>
                <a:gd name="connsiteX114" fmla="*/ 274274 w 2407137"/>
                <a:gd name="connsiteY114" fmla="*/ 1748916 h 2407138"/>
                <a:gd name="connsiteX115" fmla="*/ 1960501 w 2407137"/>
                <a:gd name="connsiteY115" fmla="*/ 435837 h 2407138"/>
                <a:gd name="connsiteX116" fmla="*/ 1966159 w 2407137"/>
                <a:gd name="connsiteY116" fmla="*/ 440979 h 2407138"/>
                <a:gd name="connsiteX117" fmla="*/ 1971301 w 2407137"/>
                <a:gd name="connsiteY117" fmla="*/ 446637 h 2407138"/>
                <a:gd name="connsiteX118" fmla="*/ 1768891 w 2407137"/>
                <a:gd name="connsiteY118" fmla="*/ 649046 h 2407138"/>
                <a:gd name="connsiteX119" fmla="*/ 1762525 w 2407137"/>
                <a:gd name="connsiteY119" fmla="*/ 642058 h 2407138"/>
                <a:gd name="connsiteX120" fmla="*/ 1757990 w 2407137"/>
                <a:gd name="connsiteY120" fmla="*/ 638348 h 2407138"/>
                <a:gd name="connsiteX121" fmla="*/ 1938389 w 2407137"/>
                <a:gd name="connsiteY121" fmla="*/ 239045 h 2407138"/>
                <a:gd name="connsiteX122" fmla="*/ 1950479 w 2407137"/>
                <a:gd name="connsiteY122" fmla="*/ 248377 h 2407138"/>
                <a:gd name="connsiteX123" fmla="*/ 1693086 w 2407137"/>
                <a:gd name="connsiteY123" fmla="*/ 581852 h 2407138"/>
                <a:gd name="connsiteX124" fmla="*/ 1681090 w 2407137"/>
                <a:gd name="connsiteY124" fmla="*/ 572398 h 2407138"/>
                <a:gd name="connsiteX125" fmla="*/ 79129 w 2407137"/>
                <a:gd name="connsiteY125" fmla="*/ 1657336 h 2407138"/>
                <a:gd name="connsiteX126" fmla="*/ 468633 w 2407137"/>
                <a:gd name="connsiteY126" fmla="*/ 1497292 h 2407138"/>
                <a:gd name="connsiteX127" fmla="*/ 474580 w 2407137"/>
                <a:gd name="connsiteY127" fmla="*/ 1511360 h 2407138"/>
                <a:gd name="connsiteX128" fmla="*/ 84934 w 2407137"/>
                <a:gd name="connsiteY128" fmla="*/ 1671462 h 2407138"/>
                <a:gd name="connsiteX129" fmla="*/ 160929 w 2407137"/>
                <a:gd name="connsiteY129" fmla="*/ 1475039 h 2407138"/>
                <a:gd name="connsiteX130" fmla="*/ 437296 w 2407137"/>
                <a:gd name="connsiteY130" fmla="*/ 1400986 h 2407138"/>
                <a:gd name="connsiteX131" fmla="*/ 440876 w 2407137"/>
                <a:gd name="connsiteY131" fmla="*/ 1415837 h 2407138"/>
                <a:gd name="connsiteX132" fmla="*/ 164732 w 2407137"/>
                <a:gd name="connsiteY132" fmla="*/ 1489830 h 2407138"/>
                <a:gd name="connsiteX133" fmla="*/ 1735859 w 2407137"/>
                <a:gd name="connsiteY133" fmla="*/ 266344 h 2407138"/>
                <a:gd name="connsiteX134" fmla="*/ 1748915 w 2407137"/>
                <a:gd name="connsiteY134" fmla="*/ 274276 h 2407138"/>
                <a:gd name="connsiteX135" fmla="*/ 1604721 w 2407137"/>
                <a:gd name="connsiteY135" fmla="*/ 524026 h 2407138"/>
                <a:gd name="connsiteX136" fmla="*/ 1591261 w 2407137"/>
                <a:gd name="connsiteY136" fmla="*/ 516794 h 2407138"/>
                <a:gd name="connsiteX137" fmla="*/ 1663713 w 2407137"/>
                <a:gd name="connsiteY137" fmla="*/ 81725 h 2407138"/>
                <a:gd name="connsiteX138" fmla="*/ 1677806 w 2407137"/>
                <a:gd name="connsiteY138" fmla="*/ 87609 h 2407138"/>
                <a:gd name="connsiteX139" fmla="*/ 1514465 w 2407137"/>
                <a:gd name="connsiteY139" fmla="*/ 478804 h 2407138"/>
                <a:gd name="connsiteX140" fmla="*/ 1500526 w 2407137"/>
                <a:gd name="connsiteY140" fmla="*/ 472548 h 2407138"/>
                <a:gd name="connsiteX141" fmla="*/ 0 w 2407137"/>
                <a:gd name="connsiteY141" fmla="*/ 1350847 h 2407138"/>
                <a:gd name="connsiteX142" fmla="*/ 420056 w 2407137"/>
                <a:gd name="connsiteY142" fmla="*/ 1296759 h 2407138"/>
                <a:gd name="connsiteX143" fmla="*/ 422405 w 2407137"/>
                <a:gd name="connsiteY143" fmla="*/ 1311854 h 2407138"/>
                <a:gd name="connsiteX144" fmla="*/ 1951 w 2407137"/>
                <a:gd name="connsiteY144" fmla="*/ 1365994 h 2407138"/>
                <a:gd name="connsiteX145" fmla="*/ 125488 w 2407137"/>
                <a:gd name="connsiteY145" fmla="*/ 1195933 h 2407138"/>
                <a:gd name="connsiteX146" fmla="*/ 411391 w 2407137"/>
                <a:gd name="connsiteY146" fmla="*/ 1195933 h 2407138"/>
                <a:gd name="connsiteX147" fmla="*/ 411958 w 2407137"/>
                <a:gd name="connsiteY147" fmla="*/ 1211206 h 2407138"/>
                <a:gd name="connsiteX148" fmla="*/ 125488 w 2407137"/>
                <a:gd name="connsiteY148" fmla="*/ 1211206 h 2407138"/>
                <a:gd name="connsiteX149" fmla="*/ 125102 w 2407137"/>
                <a:gd name="connsiteY149" fmla="*/ 1203569 h 2407138"/>
                <a:gd name="connsiteX150" fmla="*/ 1475037 w 2407137"/>
                <a:gd name="connsiteY150" fmla="*/ 160931 h 2407138"/>
                <a:gd name="connsiteX151" fmla="*/ 1489829 w 2407137"/>
                <a:gd name="connsiteY151" fmla="*/ 164734 h 2407138"/>
                <a:gd name="connsiteX152" fmla="*/ 1415102 w 2407137"/>
                <a:gd name="connsiteY152" fmla="*/ 443621 h 2407138"/>
                <a:gd name="connsiteX153" fmla="*/ 1400508 w 2407137"/>
                <a:gd name="connsiteY153" fmla="*/ 439077 h 2407138"/>
                <a:gd name="connsiteX154" fmla="*/ 164732 w 2407137"/>
                <a:gd name="connsiteY154" fmla="*/ 917309 h 2407138"/>
                <a:gd name="connsiteX155" fmla="*/ 443620 w 2407137"/>
                <a:gd name="connsiteY155" fmla="*/ 992037 h 2407138"/>
                <a:gd name="connsiteX156" fmla="*/ 439076 w 2407137"/>
                <a:gd name="connsiteY156" fmla="*/ 1006630 h 2407138"/>
                <a:gd name="connsiteX157" fmla="*/ 160929 w 2407137"/>
                <a:gd name="connsiteY157" fmla="*/ 932101 h 2407138"/>
                <a:gd name="connsiteX158" fmla="*/ 1195932 w 2407137"/>
                <a:gd name="connsiteY158" fmla="*/ 125490 h 2407138"/>
                <a:gd name="connsiteX159" fmla="*/ 1203568 w 2407137"/>
                <a:gd name="connsiteY159" fmla="*/ 125104 h 2407138"/>
                <a:gd name="connsiteX160" fmla="*/ 1211205 w 2407137"/>
                <a:gd name="connsiteY160" fmla="*/ 125490 h 2407138"/>
                <a:gd name="connsiteX161" fmla="*/ 1211205 w 2407137"/>
                <a:gd name="connsiteY161" fmla="*/ 411392 h 2407138"/>
                <a:gd name="connsiteX162" fmla="*/ 1195932 w 2407137"/>
                <a:gd name="connsiteY162" fmla="*/ 411959 h 2407138"/>
                <a:gd name="connsiteX163" fmla="*/ 1357679 w 2407137"/>
                <a:gd name="connsiteY163" fmla="*/ 856 h 2407138"/>
                <a:gd name="connsiteX164" fmla="*/ 1372816 w 2407137"/>
                <a:gd name="connsiteY164" fmla="*/ 2893 h 2407138"/>
                <a:gd name="connsiteX165" fmla="*/ 1316657 w 2407137"/>
                <a:gd name="connsiteY165" fmla="*/ 420298 h 2407138"/>
                <a:gd name="connsiteX166" fmla="*/ 1309186 w 2407137"/>
                <a:gd name="connsiteY166" fmla="*/ 418554 h 2407138"/>
                <a:gd name="connsiteX167" fmla="*/ 1301520 w 2407137"/>
                <a:gd name="connsiteY167" fmla="*/ 418261 h 2407138"/>
                <a:gd name="connsiteX168" fmla="*/ 2893 w 2407137"/>
                <a:gd name="connsiteY168" fmla="*/ 1034322 h 2407138"/>
                <a:gd name="connsiteX169" fmla="*/ 420297 w 2407137"/>
                <a:gd name="connsiteY169" fmla="*/ 1090480 h 2407138"/>
                <a:gd name="connsiteX170" fmla="*/ 418554 w 2407137"/>
                <a:gd name="connsiteY170" fmla="*/ 1097951 h 2407138"/>
                <a:gd name="connsiteX171" fmla="*/ 418261 w 2407137"/>
                <a:gd name="connsiteY171" fmla="*/ 1105616 h 2407138"/>
                <a:gd name="connsiteX172" fmla="*/ 855 w 2407137"/>
                <a:gd name="connsiteY172" fmla="*/ 1049458 h 2407138"/>
                <a:gd name="connsiteX173" fmla="*/ 274274 w 2407137"/>
                <a:gd name="connsiteY173" fmla="*/ 658223 h 2407138"/>
                <a:gd name="connsiteX174" fmla="*/ 524025 w 2407137"/>
                <a:gd name="connsiteY174" fmla="*/ 802416 h 2407138"/>
                <a:gd name="connsiteX175" fmla="*/ 516793 w 2407137"/>
                <a:gd name="connsiteY175" fmla="*/ 815877 h 2407138"/>
                <a:gd name="connsiteX176" fmla="*/ 266342 w 2407137"/>
                <a:gd name="connsiteY176" fmla="*/ 671279 h 2407138"/>
                <a:gd name="connsiteX177" fmla="*/ 917308 w 2407137"/>
                <a:gd name="connsiteY177" fmla="*/ 164734 h 2407138"/>
                <a:gd name="connsiteX178" fmla="*/ 932100 w 2407137"/>
                <a:gd name="connsiteY178" fmla="*/ 160930 h 2407138"/>
                <a:gd name="connsiteX179" fmla="*/ 1006152 w 2407137"/>
                <a:gd name="connsiteY179" fmla="*/ 437297 h 2407138"/>
                <a:gd name="connsiteX180" fmla="*/ 991300 w 2407137"/>
                <a:gd name="connsiteY180" fmla="*/ 440877 h 2407138"/>
                <a:gd name="connsiteX181" fmla="*/ 1041143 w 2407137"/>
                <a:gd name="connsiteY181" fmla="*/ 1951 h 2407138"/>
                <a:gd name="connsiteX182" fmla="*/ 1056290 w 2407137"/>
                <a:gd name="connsiteY182" fmla="*/ 0 h 2407138"/>
                <a:gd name="connsiteX183" fmla="*/ 1110379 w 2407137"/>
                <a:gd name="connsiteY183" fmla="*/ 420056 h 2407138"/>
                <a:gd name="connsiteX184" fmla="*/ 1095283 w 2407137"/>
                <a:gd name="connsiteY184" fmla="*/ 422406 h 2407138"/>
                <a:gd name="connsiteX185" fmla="*/ 87609 w 2407137"/>
                <a:gd name="connsiteY185" fmla="*/ 729331 h 2407138"/>
                <a:gd name="connsiteX186" fmla="*/ 478803 w 2407137"/>
                <a:gd name="connsiteY186" fmla="*/ 892672 h 2407138"/>
                <a:gd name="connsiteX187" fmla="*/ 472547 w 2407137"/>
                <a:gd name="connsiteY187" fmla="*/ 906611 h 2407138"/>
                <a:gd name="connsiteX188" fmla="*/ 81723 w 2407137"/>
                <a:gd name="connsiteY188" fmla="*/ 743424 h 2407138"/>
                <a:gd name="connsiteX189" fmla="*/ 84666 w 2407137"/>
                <a:gd name="connsiteY189" fmla="*/ 736377 h 2407138"/>
                <a:gd name="connsiteX190" fmla="*/ 446636 w 2407137"/>
                <a:gd name="connsiteY190" fmla="*/ 435837 h 2407138"/>
                <a:gd name="connsiteX191" fmla="*/ 649045 w 2407137"/>
                <a:gd name="connsiteY191" fmla="*/ 638246 h 2407138"/>
                <a:gd name="connsiteX192" fmla="*/ 642057 w 2407137"/>
                <a:gd name="connsiteY192" fmla="*/ 644612 h 2407138"/>
                <a:gd name="connsiteX193" fmla="*/ 638347 w 2407137"/>
                <a:gd name="connsiteY193" fmla="*/ 649147 h 2407138"/>
                <a:gd name="connsiteX194" fmla="*/ 435836 w 2407137"/>
                <a:gd name="connsiteY194" fmla="*/ 446636 h 2407138"/>
                <a:gd name="connsiteX195" fmla="*/ 440978 w 2407137"/>
                <a:gd name="connsiteY195" fmla="*/ 440979 h 2407138"/>
                <a:gd name="connsiteX196" fmla="*/ 658223 w 2407137"/>
                <a:gd name="connsiteY196" fmla="*/ 274275 h 2407138"/>
                <a:gd name="connsiteX197" fmla="*/ 671279 w 2407137"/>
                <a:gd name="connsiteY197" fmla="*/ 266343 h 2407138"/>
                <a:gd name="connsiteX198" fmla="*/ 814473 w 2407137"/>
                <a:gd name="connsiteY198" fmla="*/ 514363 h 2407138"/>
                <a:gd name="connsiteX199" fmla="*/ 801367 w 2407137"/>
                <a:gd name="connsiteY199" fmla="*/ 522209 h 2407138"/>
                <a:gd name="connsiteX200" fmla="*/ 735676 w 2407137"/>
                <a:gd name="connsiteY200" fmla="*/ 84934 h 2407138"/>
                <a:gd name="connsiteX201" fmla="*/ 749802 w 2407137"/>
                <a:gd name="connsiteY201" fmla="*/ 79129 h 2407138"/>
                <a:gd name="connsiteX202" fmla="*/ 909846 w 2407137"/>
                <a:gd name="connsiteY202" fmla="*/ 468633 h 2407138"/>
                <a:gd name="connsiteX203" fmla="*/ 895778 w 2407137"/>
                <a:gd name="connsiteY203" fmla="*/ 474580 h 2407138"/>
                <a:gd name="connsiteX204" fmla="*/ 248376 w 2407137"/>
                <a:gd name="connsiteY204" fmla="*/ 456659 h 2407138"/>
                <a:gd name="connsiteX205" fmla="*/ 581852 w 2407137"/>
                <a:gd name="connsiteY205" fmla="*/ 714051 h 2407138"/>
                <a:gd name="connsiteX206" fmla="*/ 572397 w 2407137"/>
                <a:gd name="connsiteY206" fmla="*/ 726047 h 2407138"/>
                <a:gd name="connsiteX207" fmla="*/ 239044 w 2407137"/>
                <a:gd name="connsiteY207" fmla="*/ 468748 h 2407138"/>
                <a:gd name="connsiteX208" fmla="*/ 243710 w 2407137"/>
                <a:gd name="connsiteY208" fmla="*/ 462704 h 2407138"/>
                <a:gd name="connsiteX209" fmla="*/ 462094 w 2407137"/>
                <a:gd name="connsiteY209" fmla="*/ 244150 h 2407138"/>
                <a:gd name="connsiteX210" fmla="*/ 474238 w 2407137"/>
                <a:gd name="connsiteY210" fmla="*/ 234887 h 2407138"/>
                <a:gd name="connsiteX211" fmla="*/ 729468 w 2407137"/>
                <a:gd name="connsiteY211" fmla="*/ 569472 h 2407138"/>
                <a:gd name="connsiteX212" fmla="*/ 723162 w 2407137"/>
                <a:gd name="connsiteY212" fmla="*/ 573797 h 2407138"/>
                <a:gd name="connsiteX213" fmla="*/ 717325 w 2407137"/>
                <a:gd name="connsiteY213" fmla="*/ 578735 h 2407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</a:cxnLst>
              <a:rect l="l" t="t" r="r" b="b"/>
              <a:pathLst>
                <a:path w="2407137" h="2407138">
                  <a:moveTo>
                    <a:pt x="1677670" y="1837666"/>
                  </a:moveTo>
                  <a:lnTo>
                    <a:pt x="1683974" y="1833341"/>
                  </a:lnTo>
                  <a:lnTo>
                    <a:pt x="1689813" y="1828403"/>
                  </a:lnTo>
                  <a:lnTo>
                    <a:pt x="1945042" y="2162988"/>
                  </a:lnTo>
                  <a:lnTo>
                    <a:pt x="1932899" y="2172251"/>
                  </a:lnTo>
                  <a:close/>
                  <a:moveTo>
                    <a:pt x="1592663" y="1892774"/>
                  </a:moveTo>
                  <a:lnTo>
                    <a:pt x="1605769" y="1884929"/>
                  </a:lnTo>
                  <a:lnTo>
                    <a:pt x="1748914" y="2132863"/>
                  </a:lnTo>
                  <a:lnTo>
                    <a:pt x="1735858" y="2140795"/>
                  </a:lnTo>
                  <a:close/>
                  <a:moveTo>
                    <a:pt x="1768789" y="1757990"/>
                  </a:moveTo>
                  <a:lnTo>
                    <a:pt x="1971301" y="1960502"/>
                  </a:lnTo>
                  <a:lnTo>
                    <a:pt x="1966159" y="1966159"/>
                  </a:lnTo>
                  <a:lnTo>
                    <a:pt x="1960501" y="1971301"/>
                  </a:lnTo>
                  <a:lnTo>
                    <a:pt x="1758092" y="1768892"/>
                  </a:lnTo>
                  <a:lnTo>
                    <a:pt x="1765079" y="1762526"/>
                  </a:lnTo>
                  <a:close/>
                  <a:moveTo>
                    <a:pt x="1834740" y="1681091"/>
                  </a:moveTo>
                  <a:lnTo>
                    <a:pt x="2168093" y="1938389"/>
                  </a:lnTo>
                  <a:lnTo>
                    <a:pt x="2158761" y="1950479"/>
                  </a:lnTo>
                  <a:lnTo>
                    <a:pt x="1825285" y="1693086"/>
                  </a:lnTo>
                  <a:close/>
                  <a:moveTo>
                    <a:pt x="1497292" y="1938505"/>
                  </a:moveTo>
                  <a:lnTo>
                    <a:pt x="1511359" y="1932557"/>
                  </a:lnTo>
                  <a:lnTo>
                    <a:pt x="1671461" y="2322204"/>
                  </a:lnTo>
                  <a:lnTo>
                    <a:pt x="1657335" y="2328008"/>
                  </a:lnTo>
                  <a:close/>
                  <a:moveTo>
                    <a:pt x="1400984" y="1969841"/>
                  </a:moveTo>
                  <a:lnTo>
                    <a:pt x="1415837" y="1966261"/>
                  </a:lnTo>
                  <a:lnTo>
                    <a:pt x="1489829" y="2242404"/>
                  </a:lnTo>
                  <a:lnTo>
                    <a:pt x="1475037" y="2246208"/>
                  </a:lnTo>
                  <a:close/>
                  <a:moveTo>
                    <a:pt x="1890343" y="1591261"/>
                  </a:moveTo>
                  <a:lnTo>
                    <a:pt x="2140794" y="1735859"/>
                  </a:lnTo>
                  <a:lnTo>
                    <a:pt x="2132863" y="1748915"/>
                  </a:lnTo>
                  <a:lnTo>
                    <a:pt x="1883112" y="1604721"/>
                  </a:lnTo>
                  <a:close/>
                  <a:moveTo>
                    <a:pt x="1934589" y="1500527"/>
                  </a:moveTo>
                  <a:lnTo>
                    <a:pt x="2325413" y="1663714"/>
                  </a:lnTo>
                  <a:lnTo>
                    <a:pt x="2319529" y="1677807"/>
                  </a:lnTo>
                  <a:lnTo>
                    <a:pt x="1928334" y="1514465"/>
                  </a:lnTo>
                  <a:close/>
                  <a:moveTo>
                    <a:pt x="1296758" y="1987081"/>
                  </a:moveTo>
                  <a:lnTo>
                    <a:pt x="1311855" y="1984732"/>
                  </a:lnTo>
                  <a:lnTo>
                    <a:pt x="1365995" y="2405187"/>
                  </a:lnTo>
                  <a:lnTo>
                    <a:pt x="1350847" y="2407138"/>
                  </a:lnTo>
                  <a:close/>
                  <a:moveTo>
                    <a:pt x="1195932" y="1995746"/>
                  </a:moveTo>
                  <a:lnTo>
                    <a:pt x="1211204" y="1995179"/>
                  </a:lnTo>
                  <a:lnTo>
                    <a:pt x="1211204" y="2281649"/>
                  </a:lnTo>
                  <a:lnTo>
                    <a:pt x="1203568" y="2282034"/>
                  </a:lnTo>
                  <a:lnTo>
                    <a:pt x="1195932" y="2281649"/>
                  </a:lnTo>
                  <a:close/>
                  <a:moveTo>
                    <a:pt x="1968060" y="1400508"/>
                  </a:moveTo>
                  <a:lnTo>
                    <a:pt x="2246208" y="1475038"/>
                  </a:lnTo>
                  <a:lnTo>
                    <a:pt x="2242404" y="1489831"/>
                  </a:lnTo>
                  <a:lnTo>
                    <a:pt x="1963516" y="1415103"/>
                  </a:lnTo>
                  <a:close/>
                  <a:moveTo>
                    <a:pt x="1090481" y="1986840"/>
                  </a:moveTo>
                  <a:lnTo>
                    <a:pt x="1097951" y="1988584"/>
                  </a:lnTo>
                  <a:lnTo>
                    <a:pt x="1105617" y="1988876"/>
                  </a:lnTo>
                  <a:lnTo>
                    <a:pt x="1049458" y="2406281"/>
                  </a:lnTo>
                  <a:lnTo>
                    <a:pt x="1034322" y="2404245"/>
                  </a:lnTo>
                  <a:close/>
                  <a:moveTo>
                    <a:pt x="1988876" y="1301520"/>
                  </a:moveTo>
                  <a:lnTo>
                    <a:pt x="2406281" y="1357679"/>
                  </a:lnTo>
                  <a:lnTo>
                    <a:pt x="2404244" y="1372815"/>
                  </a:lnTo>
                  <a:lnTo>
                    <a:pt x="1986840" y="1316657"/>
                  </a:lnTo>
                  <a:lnTo>
                    <a:pt x="1988583" y="1309187"/>
                  </a:lnTo>
                  <a:close/>
                  <a:moveTo>
                    <a:pt x="992036" y="1963517"/>
                  </a:moveTo>
                  <a:lnTo>
                    <a:pt x="1006629" y="1968061"/>
                  </a:lnTo>
                  <a:lnTo>
                    <a:pt x="932100" y="2246208"/>
                  </a:lnTo>
                  <a:lnTo>
                    <a:pt x="917308" y="2242405"/>
                  </a:lnTo>
                  <a:close/>
                  <a:moveTo>
                    <a:pt x="1995178" y="1195933"/>
                  </a:moveTo>
                  <a:lnTo>
                    <a:pt x="2281649" y="1195933"/>
                  </a:lnTo>
                  <a:lnTo>
                    <a:pt x="2282034" y="1203569"/>
                  </a:lnTo>
                  <a:lnTo>
                    <a:pt x="2281649" y="1211206"/>
                  </a:lnTo>
                  <a:lnTo>
                    <a:pt x="1995745" y="1211206"/>
                  </a:lnTo>
                  <a:close/>
                  <a:moveTo>
                    <a:pt x="1984731" y="1095284"/>
                  </a:moveTo>
                  <a:lnTo>
                    <a:pt x="2405186" y="1041144"/>
                  </a:lnTo>
                  <a:lnTo>
                    <a:pt x="2407137" y="1056290"/>
                  </a:lnTo>
                  <a:lnTo>
                    <a:pt x="1987080" y="1110379"/>
                  </a:lnTo>
                  <a:close/>
                  <a:moveTo>
                    <a:pt x="892672" y="1928335"/>
                  </a:moveTo>
                  <a:lnTo>
                    <a:pt x="906611" y="1934590"/>
                  </a:lnTo>
                  <a:lnTo>
                    <a:pt x="743425" y="2325414"/>
                  </a:lnTo>
                  <a:lnTo>
                    <a:pt x="729331" y="2319529"/>
                  </a:lnTo>
                  <a:close/>
                  <a:moveTo>
                    <a:pt x="802416" y="1883113"/>
                  </a:moveTo>
                  <a:lnTo>
                    <a:pt x="815877" y="1890344"/>
                  </a:lnTo>
                  <a:lnTo>
                    <a:pt x="671279" y="2140796"/>
                  </a:lnTo>
                  <a:lnTo>
                    <a:pt x="658223" y="2132863"/>
                  </a:lnTo>
                  <a:close/>
                  <a:moveTo>
                    <a:pt x="1966260" y="991301"/>
                  </a:moveTo>
                  <a:lnTo>
                    <a:pt x="2242405" y="917309"/>
                  </a:lnTo>
                  <a:lnTo>
                    <a:pt x="2246208" y="932101"/>
                  </a:lnTo>
                  <a:lnTo>
                    <a:pt x="1969840" y="1006153"/>
                  </a:lnTo>
                  <a:close/>
                  <a:moveTo>
                    <a:pt x="1932557" y="895779"/>
                  </a:moveTo>
                  <a:lnTo>
                    <a:pt x="2322203" y="735676"/>
                  </a:lnTo>
                  <a:lnTo>
                    <a:pt x="2328008" y="749803"/>
                  </a:lnTo>
                  <a:lnTo>
                    <a:pt x="1938504" y="909846"/>
                  </a:lnTo>
                  <a:close/>
                  <a:moveTo>
                    <a:pt x="714051" y="1825286"/>
                  </a:moveTo>
                  <a:lnTo>
                    <a:pt x="726047" y="1834740"/>
                  </a:lnTo>
                  <a:lnTo>
                    <a:pt x="468748" y="2168094"/>
                  </a:lnTo>
                  <a:lnTo>
                    <a:pt x="456659" y="2158762"/>
                  </a:lnTo>
                  <a:close/>
                  <a:moveTo>
                    <a:pt x="638245" y="1758093"/>
                  </a:moveTo>
                  <a:lnTo>
                    <a:pt x="644611" y="1765080"/>
                  </a:lnTo>
                  <a:lnTo>
                    <a:pt x="649147" y="1768790"/>
                  </a:lnTo>
                  <a:lnTo>
                    <a:pt x="446636" y="1971302"/>
                  </a:lnTo>
                  <a:lnTo>
                    <a:pt x="440978" y="1966159"/>
                  </a:lnTo>
                  <a:lnTo>
                    <a:pt x="435836" y="1960502"/>
                  </a:lnTo>
                  <a:close/>
                  <a:moveTo>
                    <a:pt x="1884928" y="801368"/>
                  </a:moveTo>
                  <a:lnTo>
                    <a:pt x="2132863" y="658223"/>
                  </a:lnTo>
                  <a:lnTo>
                    <a:pt x="2140794" y="671279"/>
                  </a:lnTo>
                  <a:lnTo>
                    <a:pt x="1892773" y="814474"/>
                  </a:lnTo>
                  <a:close/>
                  <a:moveTo>
                    <a:pt x="1828403" y="717325"/>
                  </a:moveTo>
                  <a:lnTo>
                    <a:pt x="2162987" y="462095"/>
                  </a:lnTo>
                  <a:lnTo>
                    <a:pt x="2172250" y="474239"/>
                  </a:lnTo>
                  <a:lnTo>
                    <a:pt x="1837666" y="729468"/>
                  </a:lnTo>
                  <a:lnTo>
                    <a:pt x="1833340" y="723163"/>
                  </a:lnTo>
                  <a:close/>
                  <a:moveTo>
                    <a:pt x="234886" y="1932900"/>
                  </a:moveTo>
                  <a:lnTo>
                    <a:pt x="569471" y="1677670"/>
                  </a:lnTo>
                  <a:lnTo>
                    <a:pt x="573796" y="1683975"/>
                  </a:lnTo>
                  <a:lnTo>
                    <a:pt x="578735" y="1689813"/>
                  </a:lnTo>
                  <a:lnTo>
                    <a:pt x="244150" y="1945043"/>
                  </a:lnTo>
                  <a:close/>
                  <a:moveTo>
                    <a:pt x="266342" y="1735860"/>
                  </a:moveTo>
                  <a:lnTo>
                    <a:pt x="514363" y="1592665"/>
                  </a:lnTo>
                  <a:lnTo>
                    <a:pt x="522208" y="1605770"/>
                  </a:lnTo>
                  <a:lnTo>
                    <a:pt x="274274" y="1748916"/>
                  </a:lnTo>
                  <a:close/>
                  <a:moveTo>
                    <a:pt x="1960501" y="435837"/>
                  </a:moveTo>
                  <a:lnTo>
                    <a:pt x="1966159" y="440979"/>
                  </a:lnTo>
                  <a:lnTo>
                    <a:pt x="1971301" y="446637"/>
                  </a:lnTo>
                  <a:lnTo>
                    <a:pt x="1768891" y="649046"/>
                  </a:lnTo>
                  <a:lnTo>
                    <a:pt x="1762525" y="642058"/>
                  </a:lnTo>
                  <a:lnTo>
                    <a:pt x="1757990" y="638348"/>
                  </a:lnTo>
                  <a:close/>
                  <a:moveTo>
                    <a:pt x="1938389" y="239045"/>
                  </a:moveTo>
                  <a:lnTo>
                    <a:pt x="1950479" y="248377"/>
                  </a:lnTo>
                  <a:lnTo>
                    <a:pt x="1693086" y="581852"/>
                  </a:lnTo>
                  <a:lnTo>
                    <a:pt x="1681090" y="572398"/>
                  </a:lnTo>
                  <a:close/>
                  <a:moveTo>
                    <a:pt x="79129" y="1657336"/>
                  </a:moveTo>
                  <a:lnTo>
                    <a:pt x="468633" y="1497292"/>
                  </a:lnTo>
                  <a:lnTo>
                    <a:pt x="474580" y="1511360"/>
                  </a:lnTo>
                  <a:lnTo>
                    <a:pt x="84934" y="1671462"/>
                  </a:lnTo>
                  <a:close/>
                  <a:moveTo>
                    <a:pt x="160929" y="1475039"/>
                  </a:moveTo>
                  <a:lnTo>
                    <a:pt x="437296" y="1400986"/>
                  </a:lnTo>
                  <a:lnTo>
                    <a:pt x="440876" y="1415837"/>
                  </a:lnTo>
                  <a:lnTo>
                    <a:pt x="164732" y="1489830"/>
                  </a:lnTo>
                  <a:close/>
                  <a:moveTo>
                    <a:pt x="1735859" y="266344"/>
                  </a:moveTo>
                  <a:lnTo>
                    <a:pt x="1748915" y="274276"/>
                  </a:lnTo>
                  <a:lnTo>
                    <a:pt x="1604721" y="524026"/>
                  </a:lnTo>
                  <a:lnTo>
                    <a:pt x="1591261" y="516794"/>
                  </a:lnTo>
                  <a:close/>
                  <a:moveTo>
                    <a:pt x="1663713" y="81725"/>
                  </a:moveTo>
                  <a:lnTo>
                    <a:pt x="1677806" y="87609"/>
                  </a:lnTo>
                  <a:lnTo>
                    <a:pt x="1514465" y="478804"/>
                  </a:lnTo>
                  <a:lnTo>
                    <a:pt x="1500526" y="472548"/>
                  </a:lnTo>
                  <a:close/>
                  <a:moveTo>
                    <a:pt x="0" y="1350847"/>
                  </a:moveTo>
                  <a:lnTo>
                    <a:pt x="420056" y="1296759"/>
                  </a:lnTo>
                  <a:lnTo>
                    <a:pt x="422405" y="1311854"/>
                  </a:lnTo>
                  <a:lnTo>
                    <a:pt x="1951" y="1365994"/>
                  </a:lnTo>
                  <a:close/>
                  <a:moveTo>
                    <a:pt x="125488" y="1195933"/>
                  </a:moveTo>
                  <a:lnTo>
                    <a:pt x="411391" y="1195933"/>
                  </a:lnTo>
                  <a:lnTo>
                    <a:pt x="411958" y="1211206"/>
                  </a:lnTo>
                  <a:lnTo>
                    <a:pt x="125488" y="1211206"/>
                  </a:lnTo>
                  <a:lnTo>
                    <a:pt x="125102" y="1203569"/>
                  </a:lnTo>
                  <a:close/>
                  <a:moveTo>
                    <a:pt x="1475037" y="160931"/>
                  </a:moveTo>
                  <a:lnTo>
                    <a:pt x="1489829" y="164734"/>
                  </a:lnTo>
                  <a:lnTo>
                    <a:pt x="1415102" y="443621"/>
                  </a:lnTo>
                  <a:lnTo>
                    <a:pt x="1400508" y="439077"/>
                  </a:lnTo>
                  <a:close/>
                  <a:moveTo>
                    <a:pt x="164732" y="917309"/>
                  </a:moveTo>
                  <a:lnTo>
                    <a:pt x="443620" y="992037"/>
                  </a:lnTo>
                  <a:lnTo>
                    <a:pt x="439076" y="1006630"/>
                  </a:lnTo>
                  <a:lnTo>
                    <a:pt x="160929" y="932101"/>
                  </a:lnTo>
                  <a:close/>
                  <a:moveTo>
                    <a:pt x="1195932" y="125490"/>
                  </a:moveTo>
                  <a:lnTo>
                    <a:pt x="1203568" y="125104"/>
                  </a:lnTo>
                  <a:lnTo>
                    <a:pt x="1211205" y="125490"/>
                  </a:lnTo>
                  <a:lnTo>
                    <a:pt x="1211205" y="411392"/>
                  </a:lnTo>
                  <a:lnTo>
                    <a:pt x="1195932" y="411959"/>
                  </a:lnTo>
                  <a:close/>
                  <a:moveTo>
                    <a:pt x="1357679" y="856"/>
                  </a:moveTo>
                  <a:lnTo>
                    <a:pt x="1372816" y="2893"/>
                  </a:lnTo>
                  <a:lnTo>
                    <a:pt x="1316657" y="420298"/>
                  </a:lnTo>
                  <a:lnTo>
                    <a:pt x="1309186" y="418554"/>
                  </a:lnTo>
                  <a:lnTo>
                    <a:pt x="1301520" y="418261"/>
                  </a:lnTo>
                  <a:close/>
                  <a:moveTo>
                    <a:pt x="2893" y="1034322"/>
                  </a:moveTo>
                  <a:lnTo>
                    <a:pt x="420297" y="1090480"/>
                  </a:lnTo>
                  <a:lnTo>
                    <a:pt x="418554" y="1097951"/>
                  </a:lnTo>
                  <a:lnTo>
                    <a:pt x="418261" y="1105616"/>
                  </a:lnTo>
                  <a:lnTo>
                    <a:pt x="855" y="1049458"/>
                  </a:lnTo>
                  <a:close/>
                  <a:moveTo>
                    <a:pt x="274274" y="658223"/>
                  </a:moveTo>
                  <a:lnTo>
                    <a:pt x="524025" y="802416"/>
                  </a:lnTo>
                  <a:lnTo>
                    <a:pt x="516793" y="815877"/>
                  </a:lnTo>
                  <a:lnTo>
                    <a:pt x="266342" y="671279"/>
                  </a:lnTo>
                  <a:close/>
                  <a:moveTo>
                    <a:pt x="917308" y="164734"/>
                  </a:moveTo>
                  <a:lnTo>
                    <a:pt x="932100" y="160930"/>
                  </a:lnTo>
                  <a:lnTo>
                    <a:pt x="1006152" y="437297"/>
                  </a:lnTo>
                  <a:lnTo>
                    <a:pt x="991300" y="440877"/>
                  </a:lnTo>
                  <a:close/>
                  <a:moveTo>
                    <a:pt x="1041143" y="1951"/>
                  </a:moveTo>
                  <a:lnTo>
                    <a:pt x="1056290" y="0"/>
                  </a:lnTo>
                  <a:lnTo>
                    <a:pt x="1110379" y="420056"/>
                  </a:lnTo>
                  <a:lnTo>
                    <a:pt x="1095283" y="422406"/>
                  </a:lnTo>
                  <a:close/>
                  <a:moveTo>
                    <a:pt x="87609" y="729331"/>
                  </a:moveTo>
                  <a:lnTo>
                    <a:pt x="478803" y="892672"/>
                  </a:lnTo>
                  <a:lnTo>
                    <a:pt x="472547" y="906611"/>
                  </a:lnTo>
                  <a:lnTo>
                    <a:pt x="81723" y="743424"/>
                  </a:lnTo>
                  <a:lnTo>
                    <a:pt x="84666" y="736377"/>
                  </a:lnTo>
                  <a:close/>
                  <a:moveTo>
                    <a:pt x="446636" y="435837"/>
                  </a:moveTo>
                  <a:lnTo>
                    <a:pt x="649045" y="638246"/>
                  </a:lnTo>
                  <a:lnTo>
                    <a:pt x="642057" y="644612"/>
                  </a:lnTo>
                  <a:lnTo>
                    <a:pt x="638347" y="649147"/>
                  </a:lnTo>
                  <a:lnTo>
                    <a:pt x="435836" y="446636"/>
                  </a:lnTo>
                  <a:lnTo>
                    <a:pt x="440978" y="440979"/>
                  </a:lnTo>
                  <a:close/>
                  <a:moveTo>
                    <a:pt x="658223" y="274275"/>
                  </a:moveTo>
                  <a:lnTo>
                    <a:pt x="671279" y="266343"/>
                  </a:lnTo>
                  <a:lnTo>
                    <a:pt x="814473" y="514363"/>
                  </a:lnTo>
                  <a:lnTo>
                    <a:pt x="801367" y="522209"/>
                  </a:lnTo>
                  <a:close/>
                  <a:moveTo>
                    <a:pt x="735676" y="84934"/>
                  </a:moveTo>
                  <a:lnTo>
                    <a:pt x="749802" y="79129"/>
                  </a:lnTo>
                  <a:lnTo>
                    <a:pt x="909846" y="468633"/>
                  </a:lnTo>
                  <a:lnTo>
                    <a:pt x="895778" y="474580"/>
                  </a:lnTo>
                  <a:close/>
                  <a:moveTo>
                    <a:pt x="248376" y="456659"/>
                  </a:moveTo>
                  <a:lnTo>
                    <a:pt x="581852" y="714051"/>
                  </a:lnTo>
                  <a:lnTo>
                    <a:pt x="572397" y="726047"/>
                  </a:lnTo>
                  <a:lnTo>
                    <a:pt x="239044" y="468748"/>
                  </a:lnTo>
                  <a:lnTo>
                    <a:pt x="243710" y="462704"/>
                  </a:lnTo>
                  <a:close/>
                  <a:moveTo>
                    <a:pt x="462094" y="244150"/>
                  </a:moveTo>
                  <a:lnTo>
                    <a:pt x="474238" y="234887"/>
                  </a:lnTo>
                  <a:lnTo>
                    <a:pt x="729468" y="569472"/>
                  </a:lnTo>
                  <a:lnTo>
                    <a:pt x="723162" y="573797"/>
                  </a:lnTo>
                  <a:lnTo>
                    <a:pt x="717325" y="578735"/>
                  </a:lnTo>
                  <a:close/>
                </a:path>
              </a:pathLst>
            </a:custGeom>
            <a:gradFill>
              <a:gsLst>
                <a:gs pos="90000">
                  <a:srgbClr val="C00000"/>
                </a:gs>
                <a:gs pos="30000">
                  <a:srgbClr val="FF0000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000" b="1">
                <a:solidFill>
                  <a:srgbClr val="FFFCE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2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 cstate="email"/>
          <a:stretch>
            <a:fillRect/>
          </a:stretch>
        </p:blipFill>
        <p:spPr>
          <a:xfrm flipH="1">
            <a:off x="9606280" y="0"/>
            <a:ext cx="2582545" cy="85344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6"/>
            </p:custDataLst>
          </p:nvPr>
        </p:nvSpPr>
        <p:spPr>
          <a:xfrm>
            <a:off x="1281113" y="2163600"/>
            <a:ext cx="9626600" cy="3445200"/>
          </a:xfrm>
        </p:spPr>
        <p:txBody>
          <a:bodyPr>
            <a:normAutofit/>
          </a:bodyPr>
          <a:lstStyle>
            <a:lvl1pPr>
              <a:defRPr sz="18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1pPr>
            <a:lvl2pPr>
              <a:defRPr sz="18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2pPr>
            <a:lvl3pPr>
              <a:defRPr sz="18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3pPr>
            <a:lvl4pPr>
              <a:defRPr sz="18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2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dirty="0">
              <a:sym typeface="+mn-ea"/>
            </a:endParaRPr>
          </a:p>
        </p:txBody>
      </p:sp>
      <p:grpSp>
        <p:nvGrpSpPr>
          <p:cNvPr id="14" name="组合 13"/>
          <p:cNvGrpSpPr/>
          <p:nvPr>
            <p:custDataLst>
              <p:tags r:id="rId3"/>
            </p:custDataLst>
          </p:nvPr>
        </p:nvGrpSpPr>
        <p:grpSpPr>
          <a:xfrm>
            <a:off x="172085" y="0"/>
            <a:ext cx="12016105" cy="6704330"/>
            <a:chOff x="271" y="0"/>
            <a:chExt cx="18923" cy="10558"/>
          </a:xfrm>
        </p:grpSpPr>
        <p:pic>
          <p:nvPicPr>
            <p:cNvPr id="6" name="图片 5"/>
            <p:cNvPicPr>
              <a:picLocks noChangeAspect="1"/>
            </p:cNvPicPr>
            <p:nvPr userDrawn="1">
              <p:custDataLst>
                <p:tags r:id="rId4"/>
              </p:custDataLst>
            </p:nvPr>
          </p:nvPicPr>
          <p:blipFill>
            <a:blip r:embed="rId5" cstate="email"/>
            <a:stretch>
              <a:fillRect/>
            </a:stretch>
          </p:blipFill>
          <p:spPr>
            <a:xfrm flipH="1">
              <a:off x="15128" y="0"/>
              <a:ext cx="4067" cy="1344"/>
            </a:xfrm>
            <a:prstGeom prst="rect">
              <a:avLst/>
            </a:prstGeom>
          </p:spPr>
        </p:pic>
        <p:grpSp>
          <p:nvGrpSpPr>
            <p:cNvPr id="11" name="组合 10"/>
            <p:cNvGrpSpPr/>
            <p:nvPr userDrawn="1">
              <p:custDataLst>
                <p:tags r:id="rId6"/>
              </p:custDataLst>
            </p:nvPr>
          </p:nvGrpSpPr>
          <p:grpSpPr>
            <a:xfrm>
              <a:off x="271" y="8912"/>
              <a:ext cx="1646" cy="1646"/>
              <a:chOff x="3851921" y="107991"/>
              <a:chExt cx="1792566" cy="1792567"/>
            </a:xfrm>
          </p:grpSpPr>
          <p:sp>
            <p:nvSpPr>
              <p:cNvPr id="12" name="Freeform 29"/>
              <p:cNvSpPr/>
              <p:nvPr>
                <p:custDataLst>
                  <p:tags r:id="rId7"/>
                </p:custDataLst>
              </p:nvPr>
            </p:nvSpPr>
            <p:spPr bwMode="auto">
              <a:xfrm>
                <a:off x="4401088" y="564469"/>
                <a:ext cx="867835" cy="775494"/>
              </a:xfrm>
              <a:custGeom>
                <a:avLst/>
                <a:gdLst>
                  <a:gd name="T0" fmla="*/ 803 w 1880"/>
                  <a:gd name="T1" fmla="*/ 15 h 1680"/>
                  <a:gd name="T2" fmla="*/ 1253 w 1880"/>
                  <a:gd name="T3" fmla="*/ 1067 h 1680"/>
                  <a:gd name="T4" fmla="*/ 728 w 1880"/>
                  <a:gd name="T5" fmla="*/ 540 h 1680"/>
                  <a:gd name="T6" fmla="*/ 928 w 1880"/>
                  <a:gd name="T7" fmla="*/ 339 h 1680"/>
                  <a:gd name="T8" fmla="*/ 803 w 1880"/>
                  <a:gd name="T9" fmla="*/ 215 h 1680"/>
                  <a:gd name="T10" fmla="*/ 549 w 1880"/>
                  <a:gd name="T11" fmla="*/ 267 h 1680"/>
                  <a:gd name="T12" fmla="*/ 150 w 1880"/>
                  <a:gd name="T13" fmla="*/ 666 h 1680"/>
                  <a:gd name="T14" fmla="*/ 376 w 1880"/>
                  <a:gd name="T15" fmla="*/ 890 h 1680"/>
                  <a:gd name="T16" fmla="*/ 527 w 1880"/>
                  <a:gd name="T17" fmla="*/ 741 h 1680"/>
                  <a:gd name="T18" fmla="*/ 1052 w 1880"/>
                  <a:gd name="T19" fmla="*/ 1266 h 1680"/>
                  <a:gd name="T20" fmla="*/ 176 w 1880"/>
                  <a:gd name="T21" fmla="*/ 1090 h 1680"/>
                  <a:gd name="T22" fmla="*/ 49 w 1880"/>
                  <a:gd name="T23" fmla="*/ 1217 h 1680"/>
                  <a:gd name="T24" fmla="*/ 159 w 1880"/>
                  <a:gd name="T25" fmla="*/ 1357 h 1680"/>
                  <a:gd name="T26" fmla="*/ 144 w 1880"/>
                  <a:gd name="T27" fmla="*/ 1371 h 1680"/>
                  <a:gd name="T28" fmla="*/ 122 w 1880"/>
                  <a:gd name="T29" fmla="*/ 1367 h 1680"/>
                  <a:gd name="T30" fmla="*/ 0 w 1880"/>
                  <a:gd name="T31" fmla="*/ 1494 h 1680"/>
                  <a:gd name="T32" fmla="*/ 123 w 1880"/>
                  <a:gd name="T33" fmla="*/ 1616 h 1680"/>
                  <a:gd name="T34" fmla="*/ 249 w 1880"/>
                  <a:gd name="T35" fmla="*/ 1493 h 1680"/>
                  <a:gd name="T36" fmla="*/ 245 w 1880"/>
                  <a:gd name="T37" fmla="*/ 1470 h 1680"/>
                  <a:gd name="T38" fmla="*/ 265 w 1880"/>
                  <a:gd name="T39" fmla="*/ 1451 h 1680"/>
                  <a:gd name="T40" fmla="*/ 1255 w 1880"/>
                  <a:gd name="T41" fmla="*/ 1467 h 1680"/>
                  <a:gd name="T42" fmla="*/ 1402 w 1880"/>
                  <a:gd name="T43" fmla="*/ 1615 h 1680"/>
                  <a:gd name="T44" fmla="*/ 1603 w 1880"/>
                  <a:gd name="T45" fmla="*/ 1416 h 1680"/>
                  <a:gd name="T46" fmla="*/ 1455 w 1880"/>
                  <a:gd name="T47" fmla="*/ 1267 h 1680"/>
                  <a:gd name="T48" fmla="*/ 803 w 1880"/>
                  <a:gd name="T49" fmla="*/ 15 h 16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880" h="1680">
                    <a:moveTo>
                      <a:pt x="803" y="15"/>
                    </a:moveTo>
                    <a:cubicBezTo>
                      <a:pt x="1217" y="170"/>
                      <a:pt x="1468" y="665"/>
                      <a:pt x="1253" y="1067"/>
                    </a:cubicBezTo>
                    <a:cubicBezTo>
                      <a:pt x="728" y="540"/>
                      <a:pt x="728" y="540"/>
                      <a:pt x="728" y="540"/>
                    </a:cubicBezTo>
                    <a:cubicBezTo>
                      <a:pt x="928" y="339"/>
                      <a:pt x="928" y="339"/>
                      <a:pt x="928" y="339"/>
                    </a:cubicBezTo>
                    <a:cubicBezTo>
                      <a:pt x="803" y="215"/>
                      <a:pt x="803" y="215"/>
                      <a:pt x="803" y="215"/>
                    </a:cubicBezTo>
                    <a:cubicBezTo>
                      <a:pt x="733" y="282"/>
                      <a:pt x="623" y="297"/>
                      <a:pt x="549" y="267"/>
                    </a:cubicBezTo>
                    <a:cubicBezTo>
                      <a:pt x="150" y="666"/>
                      <a:pt x="150" y="666"/>
                      <a:pt x="150" y="666"/>
                    </a:cubicBezTo>
                    <a:cubicBezTo>
                      <a:pt x="376" y="890"/>
                      <a:pt x="376" y="890"/>
                      <a:pt x="376" y="890"/>
                    </a:cubicBezTo>
                    <a:cubicBezTo>
                      <a:pt x="527" y="741"/>
                      <a:pt x="527" y="741"/>
                      <a:pt x="527" y="741"/>
                    </a:cubicBezTo>
                    <a:cubicBezTo>
                      <a:pt x="1052" y="1266"/>
                      <a:pt x="1052" y="1266"/>
                      <a:pt x="1052" y="1266"/>
                    </a:cubicBezTo>
                    <a:cubicBezTo>
                      <a:pt x="795" y="1407"/>
                      <a:pt x="439" y="1363"/>
                      <a:pt x="176" y="1090"/>
                    </a:cubicBezTo>
                    <a:cubicBezTo>
                      <a:pt x="49" y="1217"/>
                      <a:pt x="49" y="1217"/>
                      <a:pt x="49" y="1217"/>
                    </a:cubicBezTo>
                    <a:cubicBezTo>
                      <a:pt x="87" y="1270"/>
                      <a:pt x="119" y="1317"/>
                      <a:pt x="159" y="1357"/>
                    </a:cubicBezTo>
                    <a:cubicBezTo>
                      <a:pt x="155" y="1362"/>
                      <a:pt x="144" y="1371"/>
                      <a:pt x="144" y="1371"/>
                    </a:cubicBezTo>
                    <a:cubicBezTo>
                      <a:pt x="137" y="1370"/>
                      <a:pt x="129" y="1367"/>
                      <a:pt x="122" y="1367"/>
                    </a:cubicBezTo>
                    <a:cubicBezTo>
                      <a:pt x="55" y="1367"/>
                      <a:pt x="0" y="1426"/>
                      <a:pt x="0" y="1494"/>
                    </a:cubicBezTo>
                    <a:cubicBezTo>
                      <a:pt x="0" y="1561"/>
                      <a:pt x="55" y="1616"/>
                      <a:pt x="123" y="1616"/>
                    </a:cubicBezTo>
                    <a:cubicBezTo>
                      <a:pt x="191" y="1616"/>
                      <a:pt x="249" y="1561"/>
                      <a:pt x="249" y="1493"/>
                    </a:cubicBezTo>
                    <a:cubicBezTo>
                      <a:pt x="249" y="1485"/>
                      <a:pt x="247" y="1478"/>
                      <a:pt x="245" y="1470"/>
                    </a:cubicBezTo>
                    <a:cubicBezTo>
                      <a:pt x="265" y="1451"/>
                      <a:pt x="265" y="1451"/>
                      <a:pt x="265" y="1451"/>
                    </a:cubicBezTo>
                    <a:cubicBezTo>
                      <a:pt x="567" y="1655"/>
                      <a:pt x="898" y="1680"/>
                      <a:pt x="1255" y="1467"/>
                    </a:cubicBezTo>
                    <a:cubicBezTo>
                      <a:pt x="1402" y="1615"/>
                      <a:pt x="1402" y="1615"/>
                      <a:pt x="1402" y="1615"/>
                    </a:cubicBezTo>
                    <a:cubicBezTo>
                      <a:pt x="1603" y="1416"/>
                      <a:pt x="1603" y="1416"/>
                      <a:pt x="1603" y="1416"/>
                    </a:cubicBezTo>
                    <a:cubicBezTo>
                      <a:pt x="1455" y="1267"/>
                      <a:pt x="1455" y="1267"/>
                      <a:pt x="1455" y="1267"/>
                    </a:cubicBezTo>
                    <a:cubicBezTo>
                      <a:pt x="1880" y="628"/>
                      <a:pt x="1313" y="0"/>
                      <a:pt x="803" y="15"/>
                    </a:cubicBezTo>
                    <a:close/>
                  </a:path>
                </a:pathLst>
              </a:custGeom>
              <a:gradFill>
                <a:gsLst>
                  <a:gs pos="90000">
                    <a:srgbClr val="C00000"/>
                  </a:gs>
                  <a:gs pos="30000">
                    <a:srgbClr val="FF0000"/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4000" b="1">
                  <a:solidFill>
                    <a:srgbClr val="FFFCE1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13" name="任意多边形 14"/>
              <p:cNvSpPr/>
              <p:nvPr>
                <p:custDataLst>
                  <p:tags r:id="rId8"/>
                </p:custDataLst>
              </p:nvPr>
            </p:nvSpPr>
            <p:spPr>
              <a:xfrm>
                <a:off x="3851921" y="107991"/>
                <a:ext cx="1792566" cy="1792567"/>
              </a:xfrm>
              <a:custGeom>
                <a:avLst/>
                <a:gdLst>
                  <a:gd name="connsiteX0" fmla="*/ 1677670 w 2407137"/>
                  <a:gd name="connsiteY0" fmla="*/ 1837666 h 2407138"/>
                  <a:gd name="connsiteX1" fmla="*/ 1683974 w 2407137"/>
                  <a:gd name="connsiteY1" fmla="*/ 1833341 h 2407138"/>
                  <a:gd name="connsiteX2" fmla="*/ 1689813 w 2407137"/>
                  <a:gd name="connsiteY2" fmla="*/ 1828403 h 2407138"/>
                  <a:gd name="connsiteX3" fmla="*/ 1945042 w 2407137"/>
                  <a:gd name="connsiteY3" fmla="*/ 2162988 h 2407138"/>
                  <a:gd name="connsiteX4" fmla="*/ 1932899 w 2407137"/>
                  <a:gd name="connsiteY4" fmla="*/ 2172251 h 2407138"/>
                  <a:gd name="connsiteX5" fmla="*/ 1592663 w 2407137"/>
                  <a:gd name="connsiteY5" fmla="*/ 1892774 h 2407138"/>
                  <a:gd name="connsiteX6" fmla="*/ 1605769 w 2407137"/>
                  <a:gd name="connsiteY6" fmla="*/ 1884929 h 2407138"/>
                  <a:gd name="connsiteX7" fmla="*/ 1748914 w 2407137"/>
                  <a:gd name="connsiteY7" fmla="*/ 2132863 h 2407138"/>
                  <a:gd name="connsiteX8" fmla="*/ 1735858 w 2407137"/>
                  <a:gd name="connsiteY8" fmla="*/ 2140795 h 2407138"/>
                  <a:gd name="connsiteX9" fmla="*/ 1768789 w 2407137"/>
                  <a:gd name="connsiteY9" fmla="*/ 1757990 h 2407138"/>
                  <a:gd name="connsiteX10" fmla="*/ 1971301 w 2407137"/>
                  <a:gd name="connsiteY10" fmla="*/ 1960502 h 2407138"/>
                  <a:gd name="connsiteX11" fmla="*/ 1966159 w 2407137"/>
                  <a:gd name="connsiteY11" fmla="*/ 1966159 h 2407138"/>
                  <a:gd name="connsiteX12" fmla="*/ 1960501 w 2407137"/>
                  <a:gd name="connsiteY12" fmla="*/ 1971301 h 2407138"/>
                  <a:gd name="connsiteX13" fmla="*/ 1758092 w 2407137"/>
                  <a:gd name="connsiteY13" fmla="*/ 1768892 h 2407138"/>
                  <a:gd name="connsiteX14" fmla="*/ 1765079 w 2407137"/>
                  <a:gd name="connsiteY14" fmla="*/ 1762526 h 2407138"/>
                  <a:gd name="connsiteX15" fmla="*/ 1834740 w 2407137"/>
                  <a:gd name="connsiteY15" fmla="*/ 1681091 h 2407138"/>
                  <a:gd name="connsiteX16" fmla="*/ 2168093 w 2407137"/>
                  <a:gd name="connsiteY16" fmla="*/ 1938389 h 2407138"/>
                  <a:gd name="connsiteX17" fmla="*/ 2158761 w 2407137"/>
                  <a:gd name="connsiteY17" fmla="*/ 1950479 h 2407138"/>
                  <a:gd name="connsiteX18" fmla="*/ 1825285 w 2407137"/>
                  <a:gd name="connsiteY18" fmla="*/ 1693086 h 2407138"/>
                  <a:gd name="connsiteX19" fmla="*/ 1497292 w 2407137"/>
                  <a:gd name="connsiteY19" fmla="*/ 1938505 h 2407138"/>
                  <a:gd name="connsiteX20" fmla="*/ 1511359 w 2407137"/>
                  <a:gd name="connsiteY20" fmla="*/ 1932557 h 2407138"/>
                  <a:gd name="connsiteX21" fmla="*/ 1671461 w 2407137"/>
                  <a:gd name="connsiteY21" fmla="*/ 2322204 h 2407138"/>
                  <a:gd name="connsiteX22" fmla="*/ 1657335 w 2407137"/>
                  <a:gd name="connsiteY22" fmla="*/ 2328008 h 2407138"/>
                  <a:gd name="connsiteX23" fmla="*/ 1400984 w 2407137"/>
                  <a:gd name="connsiteY23" fmla="*/ 1969841 h 2407138"/>
                  <a:gd name="connsiteX24" fmla="*/ 1415837 w 2407137"/>
                  <a:gd name="connsiteY24" fmla="*/ 1966261 h 2407138"/>
                  <a:gd name="connsiteX25" fmla="*/ 1489829 w 2407137"/>
                  <a:gd name="connsiteY25" fmla="*/ 2242404 h 2407138"/>
                  <a:gd name="connsiteX26" fmla="*/ 1475037 w 2407137"/>
                  <a:gd name="connsiteY26" fmla="*/ 2246208 h 2407138"/>
                  <a:gd name="connsiteX27" fmla="*/ 1890343 w 2407137"/>
                  <a:gd name="connsiteY27" fmla="*/ 1591261 h 2407138"/>
                  <a:gd name="connsiteX28" fmla="*/ 2140794 w 2407137"/>
                  <a:gd name="connsiteY28" fmla="*/ 1735859 h 2407138"/>
                  <a:gd name="connsiteX29" fmla="*/ 2132863 w 2407137"/>
                  <a:gd name="connsiteY29" fmla="*/ 1748915 h 2407138"/>
                  <a:gd name="connsiteX30" fmla="*/ 1883112 w 2407137"/>
                  <a:gd name="connsiteY30" fmla="*/ 1604721 h 2407138"/>
                  <a:gd name="connsiteX31" fmla="*/ 1934589 w 2407137"/>
                  <a:gd name="connsiteY31" fmla="*/ 1500527 h 2407138"/>
                  <a:gd name="connsiteX32" fmla="*/ 2325413 w 2407137"/>
                  <a:gd name="connsiteY32" fmla="*/ 1663714 h 2407138"/>
                  <a:gd name="connsiteX33" fmla="*/ 2319529 w 2407137"/>
                  <a:gd name="connsiteY33" fmla="*/ 1677807 h 2407138"/>
                  <a:gd name="connsiteX34" fmla="*/ 1928334 w 2407137"/>
                  <a:gd name="connsiteY34" fmla="*/ 1514465 h 2407138"/>
                  <a:gd name="connsiteX35" fmla="*/ 1296758 w 2407137"/>
                  <a:gd name="connsiteY35" fmla="*/ 1987081 h 2407138"/>
                  <a:gd name="connsiteX36" fmla="*/ 1311855 w 2407137"/>
                  <a:gd name="connsiteY36" fmla="*/ 1984732 h 2407138"/>
                  <a:gd name="connsiteX37" fmla="*/ 1365995 w 2407137"/>
                  <a:gd name="connsiteY37" fmla="*/ 2405187 h 2407138"/>
                  <a:gd name="connsiteX38" fmla="*/ 1350847 w 2407137"/>
                  <a:gd name="connsiteY38" fmla="*/ 2407138 h 2407138"/>
                  <a:gd name="connsiteX39" fmla="*/ 1195932 w 2407137"/>
                  <a:gd name="connsiteY39" fmla="*/ 1995746 h 2407138"/>
                  <a:gd name="connsiteX40" fmla="*/ 1211204 w 2407137"/>
                  <a:gd name="connsiteY40" fmla="*/ 1995179 h 2407138"/>
                  <a:gd name="connsiteX41" fmla="*/ 1211204 w 2407137"/>
                  <a:gd name="connsiteY41" fmla="*/ 2281649 h 2407138"/>
                  <a:gd name="connsiteX42" fmla="*/ 1203568 w 2407137"/>
                  <a:gd name="connsiteY42" fmla="*/ 2282034 h 2407138"/>
                  <a:gd name="connsiteX43" fmla="*/ 1195932 w 2407137"/>
                  <a:gd name="connsiteY43" fmla="*/ 2281649 h 2407138"/>
                  <a:gd name="connsiteX44" fmla="*/ 1968060 w 2407137"/>
                  <a:gd name="connsiteY44" fmla="*/ 1400508 h 2407138"/>
                  <a:gd name="connsiteX45" fmla="*/ 2246208 w 2407137"/>
                  <a:gd name="connsiteY45" fmla="*/ 1475038 h 2407138"/>
                  <a:gd name="connsiteX46" fmla="*/ 2242404 w 2407137"/>
                  <a:gd name="connsiteY46" fmla="*/ 1489831 h 2407138"/>
                  <a:gd name="connsiteX47" fmla="*/ 1963516 w 2407137"/>
                  <a:gd name="connsiteY47" fmla="*/ 1415103 h 2407138"/>
                  <a:gd name="connsiteX48" fmla="*/ 1090481 w 2407137"/>
                  <a:gd name="connsiteY48" fmla="*/ 1986840 h 2407138"/>
                  <a:gd name="connsiteX49" fmla="*/ 1097951 w 2407137"/>
                  <a:gd name="connsiteY49" fmla="*/ 1988584 h 2407138"/>
                  <a:gd name="connsiteX50" fmla="*/ 1105617 w 2407137"/>
                  <a:gd name="connsiteY50" fmla="*/ 1988876 h 2407138"/>
                  <a:gd name="connsiteX51" fmla="*/ 1049458 w 2407137"/>
                  <a:gd name="connsiteY51" fmla="*/ 2406281 h 2407138"/>
                  <a:gd name="connsiteX52" fmla="*/ 1034322 w 2407137"/>
                  <a:gd name="connsiteY52" fmla="*/ 2404245 h 2407138"/>
                  <a:gd name="connsiteX53" fmla="*/ 1988876 w 2407137"/>
                  <a:gd name="connsiteY53" fmla="*/ 1301520 h 2407138"/>
                  <a:gd name="connsiteX54" fmla="*/ 2406281 w 2407137"/>
                  <a:gd name="connsiteY54" fmla="*/ 1357679 h 2407138"/>
                  <a:gd name="connsiteX55" fmla="*/ 2404244 w 2407137"/>
                  <a:gd name="connsiteY55" fmla="*/ 1372815 h 2407138"/>
                  <a:gd name="connsiteX56" fmla="*/ 1986840 w 2407137"/>
                  <a:gd name="connsiteY56" fmla="*/ 1316657 h 2407138"/>
                  <a:gd name="connsiteX57" fmla="*/ 1988583 w 2407137"/>
                  <a:gd name="connsiteY57" fmla="*/ 1309187 h 2407138"/>
                  <a:gd name="connsiteX58" fmla="*/ 992036 w 2407137"/>
                  <a:gd name="connsiteY58" fmla="*/ 1963517 h 2407138"/>
                  <a:gd name="connsiteX59" fmla="*/ 1006629 w 2407137"/>
                  <a:gd name="connsiteY59" fmla="*/ 1968061 h 2407138"/>
                  <a:gd name="connsiteX60" fmla="*/ 932100 w 2407137"/>
                  <a:gd name="connsiteY60" fmla="*/ 2246208 h 2407138"/>
                  <a:gd name="connsiteX61" fmla="*/ 917308 w 2407137"/>
                  <a:gd name="connsiteY61" fmla="*/ 2242405 h 2407138"/>
                  <a:gd name="connsiteX62" fmla="*/ 1995178 w 2407137"/>
                  <a:gd name="connsiteY62" fmla="*/ 1195933 h 2407138"/>
                  <a:gd name="connsiteX63" fmla="*/ 2281649 w 2407137"/>
                  <a:gd name="connsiteY63" fmla="*/ 1195933 h 2407138"/>
                  <a:gd name="connsiteX64" fmla="*/ 2282034 w 2407137"/>
                  <a:gd name="connsiteY64" fmla="*/ 1203569 h 2407138"/>
                  <a:gd name="connsiteX65" fmla="*/ 2281649 w 2407137"/>
                  <a:gd name="connsiteY65" fmla="*/ 1211206 h 2407138"/>
                  <a:gd name="connsiteX66" fmla="*/ 1995745 w 2407137"/>
                  <a:gd name="connsiteY66" fmla="*/ 1211206 h 2407138"/>
                  <a:gd name="connsiteX67" fmla="*/ 1984731 w 2407137"/>
                  <a:gd name="connsiteY67" fmla="*/ 1095284 h 2407138"/>
                  <a:gd name="connsiteX68" fmla="*/ 2405186 w 2407137"/>
                  <a:gd name="connsiteY68" fmla="*/ 1041144 h 2407138"/>
                  <a:gd name="connsiteX69" fmla="*/ 2407137 w 2407137"/>
                  <a:gd name="connsiteY69" fmla="*/ 1056290 h 2407138"/>
                  <a:gd name="connsiteX70" fmla="*/ 1987080 w 2407137"/>
                  <a:gd name="connsiteY70" fmla="*/ 1110379 h 2407138"/>
                  <a:gd name="connsiteX71" fmla="*/ 892672 w 2407137"/>
                  <a:gd name="connsiteY71" fmla="*/ 1928335 h 2407138"/>
                  <a:gd name="connsiteX72" fmla="*/ 906611 w 2407137"/>
                  <a:gd name="connsiteY72" fmla="*/ 1934590 h 2407138"/>
                  <a:gd name="connsiteX73" fmla="*/ 743425 w 2407137"/>
                  <a:gd name="connsiteY73" fmla="*/ 2325414 h 2407138"/>
                  <a:gd name="connsiteX74" fmla="*/ 729331 w 2407137"/>
                  <a:gd name="connsiteY74" fmla="*/ 2319529 h 2407138"/>
                  <a:gd name="connsiteX75" fmla="*/ 802416 w 2407137"/>
                  <a:gd name="connsiteY75" fmla="*/ 1883113 h 2407138"/>
                  <a:gd name="connsiteX76" fmla="*/ 815877 w 2407137"/>
                  <a:gd name="connsiteY76" fmla="*/ 1890344 h 2407138"/>
                  <a:gd name="connsiteX77" fmla="*/ 671279 w 2407137"/>
                  <a:gd name="connsiteY77" fmla="*/ 2140796 h 2407138"/>
                  <a:gd name="connsiteX78" fmla="*/ 658223 w 2407137"/>
                  <a:gd name="connsiteY78" fmla="*/ 2132863 h 2407138"/>
                  <a:gd name="connsiteX79" fmla="*/ 1966260 w 2407137"/>
                  <a:gd name="connsiteY79" fmla="*/ 991301 h 2407138"/>
                  <a:gd name="connsiteX80" fmla="*/ 2242405 w 2407137"/>
                  <a:gd name="connsiteY80" fmla="*/ 917309 h 2407138"/>
                  <a:gd name="connsiteX81" fmla="*/ 2246208 w 2407137"/>
                  <a:gd name="connsiteY81" fmla="*/ 932101 h 2407138"/>
                  <a:gd name="connsiteX82" fmla="*/ 1969840 w 2407137"/>
                  <a:gd name="connsiteY82" fmla="*/ 1006153 h 2407138"/>
                  <a:gd name="connsiteX83" fmla="*/ 1932557 w 2407137"/>
                  <a:gd name="connsiteY83" fmla="*/ 895779 h 2407138"/>
                  <a:gd name="connsiteX84" fmla="*/ 2322203 w 2407137"/>
                  <a:gd name="connsiteY84" fmla="*/ 735676 h 2407138"/>
                  <a:gd name="connsiteX85" fmla="*/ 2328008 w 2407137"/>
                  <a:gd name="connsiteY85" fmla="*/ 749803 h 2407138"/>
                  <a:gd name="connsiteX86" fmla="*/ 1938504 w 2407137"/>
                  <a:gd name="connsiteY86" fmla="*/ 909846 h 2407138"/>
                  <a:gd name="connsiteX87" fmla="*/ 714051 w 2407137"/>
                  <a:gd name="connsiteY87" fmla="*/ 1825286 h 2407138"/>
                  <a:gd name="connsiteX88" fmla="*/ 726047 w 2407137"/>
                  <a:gd name="connsiteY88" fmla="*/ 1834740 h 2407138"/>
                  <a:gd name="connsiteX89" fmla="*/ 468748 w 2407137"/>
                  <a:gd name="connsiteY89" fmla="*/ 2168094 h 2407138"/>
                  <a:gd name="connsiteX90" fmla="*/ 456659 w 2407137"/>
                  <a:gd name="connsiteY90" fmla="*/ 2158762 h 2407138"/>
                  <a:gd name="connsiteX91" fmla="*/ 638245 w 2407137"/>
                  <a:gd name="connsiteY91" fmla="*/ 1758093 h 2407138"/>
                  <a:gd name="connsiteX92" fmla="*/ 644611 w 2407137"/>
                  <a:gd name="connsiteY92" fmla="*/ 1765080 h 2407138"/>
                  <a:gd name="connsiteX93" fmla="*/ 649147 w 2407137"/>
                  <a:gd name="connsiteY93" fmla="*/ 1768790 h 2407138"/>
                  <a:gd name="connsiteX94" fmla="*/ 446636 w 2407137"/>
                  <a:gd name="connsiteY94" fmla="*/ 1971302 h 2407138"/>
                  <a:gd name="connsiteX95" fmla="*/ 440978 w 2407137"/>
                  <a:gd name="connsiteY95" fmla="*/ 1966159 h 2407138"/>
                  <a:gd name="connsiteX96" fmla="*/ 435836 w 2407137"/>
                  <a:gd name="connsiteY96" fmla="*/ 1960502 h 2407138"/>
                  <a:gd name="connsiteX97" fmla="*/ 1884928 w 2407137"/>
                  <a:gd name="connsiteY97" fmla="*/ 801368 h 2407138"/>
                  <a:gd name="connsiteX98" fmla="*/ 2132863 w 2407137"/>
                  <a:gd name="connsiteY98" fmla="*/ 658223 h 2407138"/>
                  <a:gd name="connsiteX99" fmla="*/ 2140794 w 2407137"/>
                  <a:gd name="connsiteY99" fmla="*/ 671279 h 2407138"/>
                  <a:gd name="connsiteX100" fmla="*/ 1892773 w 2407137"/>
                  <a:gd name="connsiteY100" fmla="*/ 814474 h 2407138"/>
                  <a:gd name="connsiteX101" fmla="*/ 1828403 w 2407137"/>
                  <a:gd name="connsiteY101" fmla="*/ 717325 h 2407138"/>
                  <a:gd name="connsiteX102" fmla="*/ 2162987 w 2407137"/>
                  <a:gd name="connsiteY102" fmla="*/ 462095 h 2407138"/>
                  <a:gd name="connsiteX103" fmla="*/ 2172250 w 2407137"/>
                  <a:gd name="connsiteY103" fmla="*/ 474239 h 2407138"/>
                  <a:gd name="connsiteX104" fmla="*/ 1837666 w 2407137"/>
                  <a:gd name="connsiteY104" fmla="*/ 729468 h 2407138"/>
                  <a:gd name="connsiteX105" fmla="*/ 1833340 w 2407137"/>
                  <a:gd name="connsiteY105" fmla="*/ 723163 h 2407138"/>
                  <a:gd name="connsiteX106" fmla="*/ 234886 w 2407137"/>
                  <a:gd name="connsiteY106" fmla="*/ 1932900 h 2407138"/>
                  <a:gd name="connsiteX107" fmla="*/ 569471 w 2407137"/>
                  <a:gd name="connsiteY107" fmla="*/ 1677670 h 2407138"/>
                  <a:gd name="connsiteX108" fmla="*/ 573796 w 2407137"/>
                  <a:gd name="connsiteY108" fmla="*/ 1683975 h 2407138"/>
                  <a:gd name="connsiteX109" fmla="*/ 578735 w 2407137"/>
                  <a:gd name="connsiteY109" fmla="*/ 1689813 h 2407138"/>
                  <a:gd name="connsiteX110" fmla="*/ 244150 w 2407137"/>
                  <a:gd name="connsiteY110" fmla="*/ 1945043 h 2407138"/>
                  <a:gd name="connsiteX111" fmla="*/ 266342 w 2407137"/>
                  <a:gd name="connsiteY111" fmla="*/ 1735860 h 2407138"/>
                  <a:gd name="connsiteX112" fmla="*/ 514363 w 2407137"/>
                  <a:gd name="connsiteY112" fmla="*/ 1592665 h 2407138"/>
                  <a:gd name="connsiteX113" fmla="*/ 522208 w 2407137"/>
                  <a:gd name="connsiteY113" fmla="*/ 1605770 h 2407138"/>
                  <a:gd name="connsiteX114" fmla="*/ 274274 w 2407137"/>
                  <a:gd name="connsiteY114" fmla="*/ 1748916 h 2407138"/>
                  <a:gd name="connsiteX115" fmla="*/ 1960501 w 2407137"/>
                  <a:gd name="connsiteY115" fmla="*/ 435837 h 2407138"/>
                  <a:gd name="connsiteX116" fmla="*/ 1966159 w 2407137"/>
                  <a:gd name="connsiteY116" fmla="*/ 440979 h 2407138"/>
                  <a:gd name="connsiteX117" fmla="*/ 1971301 w 2407137"/>
                  <a:gd name="connsiteY117" fmla="*/ 446637 h 2407138"/>
                  <a:gd name="connsiteX118" fmla="*/ 1768891 w 2407137"/>
                  <a:gd name="connsiteY118" fmla="*/ 649046 h 2407138"/>
                  <a:gd name="connsiteX119" fmla="*/ 1762525 w 2407137"/>
                  <a:gd name="connsiteY119" fmla="*/ 642058 h 2407138"/>
                  <a:gd name="connsiteX120" fmla="*/ 1757990 w 2407137"/>
                  <a:gd name="connsiteY120" fmla="*/ 638348 h 2407138"/>
                  <a:gd name="connsiteX121" fmla="*/ 1938389 w 2407137"/>
                  <a:gd name="connsiteY121" fmla="*/ 239045 h 2407138"/>
                  <a:gd name="connsiteX122" fmla="*/ 1950479 w 2407137"/>
                  <a:gd name="connsiteY122" fmla="*/ 248377 h 2407138"/>
                  <a:gd name="connsiteX123" fmla="*/ 1693086 w 2407137"/>
                  <a:gd name="connsiteY123" fmla="*/ 581852 h 2407138"/>
                  <a:gd name="connsiteX124" fmla="*/ 1681090 w 2407137"/>
                  <a:gd name="connsiteY124" fmla="*/ 572398 h 2407138"/>
                  <a:gd name="connsiteX125" fmla="*/ 79129 w 2407137"/>
                  <a:gd name="connsiteY125" fmla="*/ 1657336 h 2407138"/>
                  <a:gd name="connsiteX126" fmla="*/ 468633 w 2407137"/>
                  <a:gd name="connsiteY126" fmla="*/ 1497292 h 2407138"/>
                  <a:gd name="connsiteX127" fmla="*/ 474580 w 2407137"/>
                  <a:gd name="connsiteY127" fmla="*/ 1511360 h 2407138"/>
                  <a:gd name="connsiteX128" fmla="*/ 84934 w 2407137"/>
                  <a:gd name="connsiteY128" fmla="*/ 1671462 h 2407138"/>
                  <a:gd name="connsiteX129" fmla="*/ 160929 w 2407137"/>
                  <a:gd name="connsiteY129" fmla="*/ 1475039 h 2407138"/>
                  <a:gd name="connsiteX130" fmla="*/ 437296 w 2407137"/>
                  <a:gd name="connsiteY130" fmla="*/ 1400986 h 2407138"/>
                  <a:gd name="connsiteX131" fmla="*/ 440876 w 2407137"/>
                  <a:gd name="connsiteY131" fmla="*/ 1415837 h 2407138"/>
                  <a:gd name="connsiteX132" fmla="*/ 164732 w 2407137"/>
                  <a:gd name="connsiteY132" fmla="*/ 1489830 h 2407138"/>
                  <a:gd name="connsiteX133" fmla="*/ 1735859 w 2407137"/>
                  <a:gd name="connsiteY133" fmla="*/ 266344 h 2407138"/>
                  <a:gd name="connsiteX134" fmla="*/ 1748915 w 2407137"/>
                  <a:gd name="connsiteY134" fmla="*/ 274276 h 2407138"/>
                  <a:gd name="connsiteX135" fmla="*/ 1604721 w 2407137"/>
                  <a:gd name="connsiteY135" fmla="*/ 524026 h 2407138"/>
                  <a:gd name="connsiteX136" fmla="*/ 1591261 w 2407137"/>
                  <a:gd name="connsiteY136" fmla="*/ 516794 h 2407138"/>
                  <a:gd name="connsiteX137" fmla="*/ 1663713 w 2407137"/>
                  <a:gd name="connsiteY137" fmla="*/ 81725 h 2407138"/>
                  <a:gd name="connsiteX138" fmla="*/ 1677806 w 2407137"/>
                  <a:gd name="connsiteY138" fmla="*/ 87609 h 2407138"/>
                  <a:gd name="connsiteX139" fmla="*/ 1514465 w 2407137"/>
                  <a:gd name="connsiteY139" fmla="*/ 478804 h 2407138"/>
                  <a:gd name="connsiteX140" fmla="*/ 1500526 w 2407137"/>
                  <a:gd name="connsiteY140" fmla="*/ 472548 h 2407138"/>
                  <a:gd name="connsiteX141" fmla="*/ 0 w 2407137"/>
                  <a:gd name="connsiteY141" fmla="*/ 1350847 h 2407138"/>
                  <a:gd name="connsiteX142" fmla="*/ 420056 w 2407137"/>
                  <a:gd name="connsiteY142" fmla="*/ 1296759 h 2407138"/>
                  <a:gd name="connsiteX143" fmla="*/ 422405 w 2407137"/>
                  <a:gd name="connsiteY143" fmla="*/ 1311854 h 2407138"/>
                  <a:gd name="connsiteX144" fmla="*/ 1951 w 2407137"/>
                  <a:gd name="connsiteY144" fmla="*/ 1365994 h 2407138"/>
                  <a:gd name="connsiteX145" fmla="*/ 125488 w 2407137"/>
                  <a:gd name="connsiteY145" fmla="*/ 1195933 h 2407138"/>
                  <a:gd name="connsiteX146" fmla="*/ 411391 w 2407137"/>
                  <a:gd name="connsiteY146" fmla="*/ 1195933 h 2407138"/>
                  <a:gd name="connsiteX147" fmla="*/ 411958 w 2407137"/>
                  <a:gd name="connsiteY147" fmla="*/ 1211206 h 2407138"/>
                  <a:gd name="connsiteX148" fmla="*/ 125488 w 2407137"/>
                  <a:gd name="connsiteY148" fmla="*/ 1211206 h 2407138"/>
                  <a:gd name="connsiteX149" fmla="*/ 125102 w 2407137"/>
                  <a:gd name="connsiteY149" fmla="*/ 1203569 h 2407138"/>
                  <a:gd name="connsiteX150" fmla="*/ 1475037 w 2407137"/>
                  <a:gd name="connsiteY150" fmla="*/ 160931 h 2407138"/>
                  <a:gd name="connsiteX151" fmla="*/ 1489829 w 2407137"/>
                  <a:gd name="connsiteY151" fmla="*/ 164734 h 2407138"/>
                  <a:gd name="connsiteX152" fmla="*/ 1415102 w 2407137"/>
                  <a:gd name="connsiteY152" fmla="*/ 443621 h 2407138"/>
                  <a:gd name="connsiteX153" fmla="*/ 1400508 w 2407137"/>
                  <a:gd name="connsiteY153" fmla="*/ 439077 h 2407138"/>
                  <a:gd name="connsiteX154" fmla="*/ 164732 w 2407137"/>
                  <a:gd name="connsiteY154" fmla="*/ 917309 h 2407138"/>
                  <a:gd name="connsiteX155" fmla="*/ 443620 w 2407137"/>
                  <a:gd name="connsiteY155" fmla="*/ 992037 h 2407138"/>
                  <a:gd name="connsiteX156" fmla="*/ 439076 w 2407137"/>
                  <a:gd name="connsiteY156" fmla="*/ 1006630 h 2407138"/>
                  <a:gd name="connsiteX157" fmla="*/ 160929 w 2407137"/>
                  <a:gd name="connsiteY157" fmla="*/ 932101 h 2407138"/>
                  <a:gd name="connsiteX158" fmla="*/ 1195932 w 2407137"/>
                  <a:gd name="connsiteY158" fmla="*/ 125490 h 2407138"/>
                  <a:gd name="connsiteX159" fmla="*/ 1203568 w 2407137"/>
                  <a:gd name="connsiteY159" fmla="*/ 125104 h 2407138"/>
                  <a:gd name="connsiteX160" fmla="*/ 1211205 w 2407137"/>
                  <a:gd name="connsiteY160" fmla="*/ 125490 h 2407138"/>
                  <a:gd name="connsiteX161" fmla="*/ 1211205 w 2407137"/>
                  <a:gd name="connsiteY161" fmla="*/ 411392 h 2407138"/>
                  <a:gd name="connsiteX162" fmla="*/ 1195932 w 2407137"/>
                  <a:gd name="connsiteY162" fmla="*/ 411959 h 2407138"/>
                  <a:gd name="connsiteX163" fmla="*/ 1357679 w 2407137"/>
                  <a:gd name="connsiteY163" fmla="*/ 856 h 2407138"/>
                  <a:gd name="connsiteX164" fmla="*/ 1372816 w 2407137"/>
                  <a:gd name="connsiteY164" fmla="*/ 2893 h 2407138"/>
                  <a:gd name="connsiteX165" fmla="*/ 1316657 w 2407137"/>
                  <a:gd name="connsiteY165" fmla="*/ 420298 h 2407138"/>
                  <a:gd name="connsiteX166" fmla="*/ 1309186 w 2407137"/>
                  <a:gd name="connsiteY166" fmla="*/ 418554 h 2407138"/>
                  <a:gd name="connsiteX167" fmla="*/ 1301520 w 2407137"/>
                  <a:gd name="connsiteY167" fmla="*/ 418261 h 2407138"/>
                  <a:gd name="connsiteX168" fmla="*/ 2893 w 2407137"/>
                  <a:gd name="connsiteY168" fmla="*/ 1034322 h 2407138"/>
                  <a:gd name="connsiteX169" fmla="*/ 420297 w 2407137"/>
                  <a:gd name="connsiteY169" fmla="*/ 1090480 h 2407138"/>
                  <a:gd name="connsiteX170" fmla="*/ 418554 w 2407137"/>
                  <a:gd name="connsiteY170" fmla="*/ 1097951 h 2407138"/>
                  <a:gd name="connsiteX171" fmla="*/ 418261 w 2407137"/>
                  <a:gd name="connsiteY171" fmla="*/ 1105616 h 2407138"/>
                  <a:gd name="connsiteX172" fmla="*/ 855 w 2407137"/>
                  <a:gd name="connsiteY172" fmla="*/ 1049458 h 2407138"/>
                  <a:gd name="connsiteX173" fmla="*/ 274274 w 2407137"/>
                  <a:gd name="connsiteY173" fmla="*/ 658223 h 2407138"/>
                  <a:gd name="connsiteX174" fmla="*/ 524025 w 2407137"/>
                  <a:gd name="connsiteY174" fmla="*/ 802416 h 2407138"/>
                  <a:gd name="connsiteX175" fmla="*/ 516793 w 2407137"/>
                  <a:gd name="connsiteY175" fmla="*/ 815877 h 2407138"/>
                  <a:gd name="connsiteX176" fmla="*/ 266342 w 2407137"/>
                  <a:gd name="connsiteY176" fmla="*/ 671279 h 2407138"/>
                  <a:gd name="connsiteX177" fmla="*/ 917308 w 2407137"/>
                  <a:gd name="connsiteY177" fmla="*/ 164734 h 2407138"/>
                  <a:gd name="connsiteX178" fmla="*/ 932100 w 2407137"/>
                  <a:gd name="connsiteY178" fmla="*/ 160930 h 2407138"/>
                  <a:gd name="connsiteX179" fmla="*/ 1006152 w 2407137"/>
                  <a:gd name="connsiteY179" fmla="*/ 437297 h 2407138"/>
                  <a:gd name="connsiteX180" fmla="*/ 991300 w 2407137"/>
                  <a:gd name="connsiteY180" fmla="*/ 440877 h 2407138"/>
                  <a:gd name="connsiteX181" fmla="*/ 1041143 w 2407137"/>
                  <a:gd name="connsiteY181" fmla="*/ 1951 h 2407138"/>
                  <a:gd name="connsiteX182" fmla="*/ 1056290 w 2407137"/>
                  <a:gd name="connsiteY182" fmla="*/ 0 h 2407138"/>
                  <a:gd name="connsiteX183" fmla="*/ 1110379 w 2407137"/>
                  <a:gd name="connsiteY183" fmla="*/ 420056 h 2407138"/>
                  <a:gd name="connsiteX184" fmla="*/ 1095283 w 2407137"/>
                  <a:gd name="connsiteY184" fmla="*/ 422406 h 2407138"/>
                  <a:gd name="connsiteX185" fmla="*/ 87609 w 2407137"/>
                  <a:gd name="connsiteY185" fmla="*/ 729331 h 2407138"/>
                  <a:gd name="connsiteX186" fmla="*/ 478803 w 2407137"/>
                  <a:gd name="connsiteY186" fmla="*/ 892672 h 2407138"/>
                  <a:gd name="connsiteX187" fmla="*/ 472547 w 2407137"/>
                  <a:gd name="connsiteY187" fmla="*/ 906611 h 2407138"/>
                  <a:gd name="connsiteX188" fmla="*/ 81723 w 2407137"/>
                  <a:gd name="connsiteY188" fmla="*/ 743424 h 2407138"/>
                  <a:gd name="connsiteX189" fmla="*/ 84666 w 2407137"/>
                  <a:gd name="connsiteY189" fmla="*/ 736377 h 2407138"/>
                  <a:gd name="connsiteX190" fmla="*/ 446636 w 2407137"/>
                  <a:gd name="connsiteY190" fmla="*/ 435837 h 2407138"/>
                  <a:gd name="connsiteX191" fmla="*/ 649045 w 2407137"/>
                  <a:gd name="connsiteY191" fmla="*/ 638246 h 2407138"/>
                  <a:gd name="connsiteX192" fmla="*/ 642057 w 2407137"/>
                  <a:gd name="connsiteY192" fmla="*/ 644612 h 2407138"/>
                  <a:gd name="connsiteX193" fmla="*/ 638347 w 2407137"/>
                  <a:gd name="connsiteY193" fmla="*/ 649147 h 2407138"/>
                  <a:gd name="connsiteX194" fmla="*/ 435836 w 2407137"/>
                  <a:gd name="connsiteY194" fmla="*/ 446636 h 2407138"/>
                  <a:gd name="connsiteX195" fmla="*/ 440978 w 2407137"/>
                  <a:gd name="connsiteY195" fmla="*/ 440979 h 2407138"/>
                  <a:gd name="connsiteX196" fmla="*/ 658223 w 2407137"/>
                  <a:gd name="connsiteY196" fmla="*/ 274275 h 2407138"/>
                  <a:gd name="connsiteX197" fmla="*/ 671279 w 2407137"/>
                  <a:gd name="connsiteY197" fmla="*/ 266343 h 2407138"/>
                  <a:gd name="connsiteX198" fmla="*/ 814473 w 2407137"/>
                  <a:gd name="connsiteY198" fmla="*/ 514363 h 2407138"/>
                  <a:gd name="connsiteX199" fmla="*/ 801367 w 2407137"/>
                  <a:gd name="connsiteY199" fmla="*/ 522209 h 2407138"/>
                  <a:gd name="connsiteX200" fmla="*/ 735676 w 2407137"/>
                  <a:gd name="connsiteY200" fmla="*/ 84934 h 2407138"/>
                  <a:gd name="connsiteX201" fmla="*/ 749802 w 2407137"/>
                  <a:gd name="connsiteY201" fmla="*/ 79129 h 2407138"/>
                  <a:gd name="connsiteX202" fmla="*/ 909846 w 2407137"/>
                  <a:gd name="connsiteY202" fmla="*/ 468633 h 2407138"/>
                  <a:gd name="connsiteX203" fmla="*/ 895778 w 2407137"/>
                  <a:gd name="connsiteY203" fmla="*/ 474580 h 2407138"/>
                  <a:gd name="connsiteX204" fmla="*/ 248376 w 2407137"/>
                  <a:gd name="connsiteY204" fmla="*/ 456659 h 2407138"/>
                  <a:gd name="connsiteX205" fmla="*/ 581852 w 2407137"/>
                  <a:gd name="connsiteY205" fmla="*/ 714051 h 2407138"/>
                  <a:gd name="connsiteX206" fmla="*/ 572397 w 2407137"/>
                  <a:gd name="connsiteY206" fmla="*/ 726047 h 2407138"/>
                  <a:gd name="connsiteX207" fmla="*/ 239044 w 2407137"/>
                  <a:gd name="connsiteY207" fmla="*/ 468748 h 2407138"/>
                  <a:gd name="connsiteX208" fmla="*/ 243710 w 2407137"/>
                  <a:gd name="connsiteY208" fmla="*/ 462704 h 2407138"/>
                  <a:gd name="connsiteX209" fmla="*/ 462094 w 2407137"/>
                  <a:gd name="connsiteY209" fmla="*/ 244150 h 2407138"/>
                  <a:gd name="connsiteX210" fmla="*/ 474238 w 2407137"/>
                  <a:gd name="connsiteY210" fmla="*/ 234887 h 2407138"/>
                  <a:gd name="connsiteX211" fmla="*/ 729468 w 2407137"/>
                  <a:gd name="connsiteY211" fmla="*/ 569472 h 2407138"/>
                  <a:gd name="connsiteX212" fmla="*/ 723162 w 2407137"/>
                  <a:gd name="connsiteY212" fmla="*/ 573797 h 2407138"/>
                  <a:gd name="connsiteX213" fmla="*/ 717325 w 2407137"/>
                  <a:gd name="connsiteY213" fmla="*/ 578735 h 24071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</a:cxnLst>
                <a:rect l="l" t="t" r="r" b="b"/>
                <a:pathLst>
                  <a:path w="2407137" h="2407138">
                    <a:moveTo>
                      <a:pt x="1677670" y="1837666"/>
                    </a:moveTo>
                    <a:lnTo>
                      <a:pt x="1683974" y="1833341"/>
                    </a:lnTo>
                    <a:lnTo>
                      <a:pt x="1689813" y="1828403"/>
                    </a:lnTo>
                    <a:lnTo>
                      <a:pt x="1945042" y="2162988"/>
                    </a:lnTo>
                    <a:lnTo>
                      <a:pt x="1932899" y="2172251"/>
                    </a:lnTo>
                    <a:close/>
                    <a:moveTo>
                      <a:pt x="1592663" y="1892774"/>
                    </a:moveTo>
                    <a:lnTo>
                      <a:pt x="1605769" y="1884929"/>
                    </a:lnTo>
                    <a:lnTo>
                      <a:pt x="1748914" y="2132863"/>
                    </a:lnTo>
                    <a:lnTo>
                      <a:pt x="1735858" y="2140795"/>
                    </a:lnTo>
                    <a:close/>
                    <a:moveTo>
                      <a:pt x="1768789" y="1757990"/>
                    </a:moveTo>
                    <a:lnTo>
                      <a:pt x="1971301" y="1960502"/>
                    </a:lnTo>
                    <a:lnTo>
                      <a:pt x="1966159" y="1966159"/>
                    </a:lnTo>
                    <a:lnTo>
                      <a:pt x="1960501" y="1971301"/>
                    </a:lnTo>
                    <a:lnTo>
                      <a:pt x="1758092" y="1768892"/>
                    </a:lnTo>
                    <a:lnTo>
                      <a:pt x="1765079" y="1762526"/>
                    </a:lnTo>
                    <a:close/>
                    <a:moveTo>
                      <a:pt x="1834740" y="1681091"/>
                    </a:moveTo>
                    <a:lnTo>
                      <a:pt x="2168093" y="1938389"/>
                    </a:lnTo>
                    <a:lnTo>
                      <a:pt x="2158761" y="1950479"/>
                    </a:lnTo>
                    <a:lnTo>
                      <a:pt x="1825285" y="1693086"/>
                    </a:lnTo>
                    <a:close/>
                    <a:moveTo>
                      <a:pt x="1497292" y="1938505"/>
                    </a:moveTo>
                    <a:lnTo>
                      <a:pt x="1511359" y="1932557"/>
                    </a:lnTo>
                    <a:lnTo>
                      <a:pt x="1671461" y="2322204"/>
                    </a:lnTo>
                    <a:lnTo>
                      <a:pt x="1657335" y="2328008"/>
                    </a:lnTo>
                    <a:close/>
                    <a:moveTo>
                      <a:pt x="1400984" y="1969841"/>
                    </a:moveTo>
                    <a:lnTo>
                      <a:pt x="1415837" y="1966261"/>
                    </a:lnTo>
                    <a:lnTo>
                      <a:pt x="1489829" y="2242404"/>
                    </a:lnTo>
                    <a:lnTo>
                      <a:pt x="1475037" y="2246208"/>
                    </a:lnTo>
                    <a:close/>
                    <a:moveTo>
                      <a:pt x="1890343" y="1591261"/>
                    </a:moveTo>
                    <a:lnTo>
                      <a:pt x="2140794" y="1735859"/>
                    </a:lnTo>
                    <a:lnTo>
                      <a:pt x="2132863" y="1748915"/>
                    </a:lnTo>
                    <a:lnTo>
                      <a:pt x="1883112" y="1604721"/>
                    </a:lnTo>
                    <a:close/>
                    <a:moveTo>
                      <a:pt x="1934589" y="1500527"/>
                    </a:moveTo>
                    <a:lnTo>
                      <a:pt x="2325413" y="1663714"/>
                    </a:lnTo>
                    <a:lnTo>
                      <a:pt x="2319529" y="1677807"/>
                    </a:lnTo>
                    <a:lnTo>
                      <a:pt x="1928334" y="1514465"/>
                    </a:lnTo>
                    <a:close/>
                    <a:moveTo>
                      <a:pt x="1296758" y="1987081"/>
                    </a:moveTo>
                    <a:lnTo>
                      <a:pt x="1311855" y="1984732"/>
                    </a:lnTo>
                    <a:lnTo>
                      <a:pt x="1365995" y="2405187"/>
                    </a:lnTo>
                    <a:lnTo>
                      <a:pt x="1350847" y="2407138"/>
                    </a:lnTo>
                    <a:close/>
                    <a:moveTo>
                      <a:pt x="1195932" y="1995746"/>
                    </a:moveTo>
                    <a:lnTo>
                      <a:pt x="1211204" y="1995179"/>
                    </a:lnTo>
                    <a:lnTo>
                      <a:pt x="1211204" y="2281649"/>
                    </a:lnTo>
                    <a:lnTo>
                      <a:pt x="1203568" y="2282034"/>
                    </a:lnTo>
                    <a:lnTo>
                      <a:pt x="1195932" y="2281649"/>
                    </a:lnTo>
                    <a:close/>
                    <a:moveTo>
                      <a:pt x="1968060" y="1400508"/>
                    </a:moveTo>
                    <a:lnTo>
                      <a:pt x="2246208" y="1475038"/>
                    </a:lnTo>
                    <a:lnTo>
                      <a:pt x="2242404" y="1489831"/>
                    </a:lnTo>
                    <a:lnTo>
                      <a:pt x="1963516" y="1415103"/>
                    </a:lnTo>
                    <a:close/>
                    <a:moveTo>
                      <a:pt x="1090481" y="1986840"/>
                    </a:moveTo>
                    <a:lnTo>
                      <a:pt x="1097951" y="1988584"/>
                    </a:lnTo>
                    <a:lnTo>
                      <a:pt x="1105617" y="1988876"/>
                    </a:lnTo>
                    <a:lnTo>
                      <a:pt x="1049458" y="2406281"/>
                    </a:lnTo>
                    <a:lnTo>
                      <a:pt x="1034322" y="2404245"/>
                    </a:lnTo>
                    <a:close/>
                    <a:moveTo>
                      <a:pt x="1988876" y="1301520"/>
                    </a:moveTo>
                    <a:lnTo>
                      <a:pt x="2406281" y="1357679"/>
                    </a:lnTo>
                    <a:lnTo>
                      <a:pt x="2404244" y="1372815"/>
                    </a:lnTo>
                    <a:lnTo>
                      <a:pt x="1986840" y="1316657"/>
                    </a:lnTo>
                    <a:lnTo>
                      <a:pt x="1988583" y="1309187"/>
                    </a:lnTo>
                    <a:close/>
                    <a:moveTo>
                      <a:pt x="992036" y="1963517"/>
                    </a:moveTo>
                    <a:lnTo>
                      <a:pt x="1006629" y="1968061"/>
                    </a:lnTo>
                    <a:lnTo>
                      <a:pt x="932100" y="2246208"/>
                    </a:lnTo>
                    <a:lnTo>
                      <a:pt x="917308" y="2242405"/>
                    </a:lnTo>
                    <a:close/>
                    <a:moveTo>
                      <a:pt x="1995178" y="1195933"/>
                    </a:moveTo>
                    <a:lnTo>
                      <a:pt x="2281649" y="1195933"/>
                    </a:lnTo>
                    <a:lnTo>
                      <a:pt x="2282034" y="1203569"/>
                    </a:lnTo>
                    <a:lnTo>
                      <a:pt x="2281649" y="1211206"/>
                    </a:lnTo>
                    <a:lnTo>
                      <a:pt x="1995745" y="1211206"/>
                    </a:lnTo>
                    <a:close/>
                    <a:moveTo>
                      <a:pt x="1984731" y="1095284"/>
                    </a:moveTo>
                    <a:lnTo>
                      <a:pt x="2405186" y="1041144"/>
                    </a:lnTo>
                    <a:lnTo>
                      <a:pt x="2407137" y="1056290"/>
                    </a:lnTo>
                    <a:lnTo>
                      <a:pt x="1987080" y="1110379"/>
                    </a:lnTo>
                    <a:close/>
                    <a:moveTo>
                      <a:pt x="892672" y="1928335"/>
                    </a:moveTo>
                    <a:lnTo>
                      <a:pt x="906611" y="1934590"/>
                    </a:lnTo>
                    <a:lnTo>
                      <a:pt x="743425" y="2325414"/>
                    </a:lnTo>
                    <a:lnTo>
                      <a:pt x="729331" y="2319529"/>
                    </a:lnTo>
                    <a:close/>
                    <a:moveTo>
                      <a:pt x="802416" y="1883113"/>
                    </a:moveTo>
                    <a:lnTo>
                      <a:pt x="815877" y="1890344"/>
                    </a:lnTo>
                    <a:lnTo>
                      <a:pt x="671279" y="2140796"/>
                    </a:lnTo>
                    <a:lnTo>
                      <a:pt x="658223" y="2132863"/>
                    </a:lnTo>
                    <a:close/>
                    <a:moveTo>
                      <a:pt x="1966260" y="991301"/>
                    </a:moveTo>
                    <a:lnTo>
                      <a:pt x="2242405" y="917309"/>
                    </a:lnTo>
                    <a:lnTo>
                      <a:pt x="2246208" y="932101"/>
                    </a:lnTo>
                    <a:lnTo>
                      <a:pt x="1969840" y="1006153"/>
                    </a:lnTo>
                    <a:close/>
                    <a:moveTo>
                      <a:pt x="1932557" y="895779"/>
                    </a:moveTo>
                    <a:lnTo>
                      <a:pt x="2322203" y="735676"/>
                    </a:lnTo>
                    <a:lnTo>
                      <a:pt x="2328008" y="749803"/>
                    </a:lnTo>
                    <a:lnTo>
                      <a:pt x="1938504" y="909846"/>
                    </a:lnTo>
                    <a:close/>
                    <a:moveTo>
                      <a:pt x="714051" y="1825286"/>
                    </a:moveTo>
                    <a:lnTo>
                      <a:pt x="726047" y="1834740"/>
                    </a:lnTo>
                    <a:lnTo>
                      <a:pt x="468748" y="2168094"/>
                    </a:lnTo>
                    <a:lnTo>
                      <a:pt x="456659" y="2158762"/>
                    </a:lnTo>
                    <a:close/>
                    <a:moveTo>
                      <a:pt x="638245" y="1758093"/>
                    </a:moveTo>
                    <a:lnTo>
                      <a:pt x="644611" y="1765080"/>
                    </a:lnTo>
                    <a:lnTo>
                      <a:pt x="649147" y="1768790"/>
                    </a:lnTo>
                    <a:lnTo>
                      <a:pt x="446636" y="1971302"/>
                    </a:lnTo>
                    <a:lnTo>
                      <a:pt x="440978" y="1966159"/>
                    </a:lnTo>
                    <a:lnTo>
                      <a:pt x="435836" y="1960502"/>
                    </a:lnTo>
                    <a:close/>
                    <a:moveTo>
                      <a:pt x="1884928" y="801368"/>
                    </a:moveTo>
                    <a:lnTo>
                      <a:pt x="2132863" y="658223"/>
                    </a:lnTo>
                    <a:lnTo>
                      <a:pt x="2140794" y="671279"/>
                    </a:lnTo>
                    <a:lnTo>
                      <a:pt x="1892773" y="814474"/>
                    </a:lnTo>
                    <a:close/>
                    <a:moveTo>
                      <a:pt x="1828403" y="717325"/>
                    </a:moveTo>
                    <a:lnTo>
                      <a:pt x="2162987" y="462095"/>
                    </a:lnTo>
                    <a:lnTo>
                      <a:pt x="2172250" y="474239"/>
                    </a:lnTo>
                    <a:lnTo>
                      <a:pt x="1837666" y="729468"/>
                    </a:lnTo>
                    <a:lnTo>
                      <a:pt x="1833340" y="723163"/>
                    </a:lnTo>
                    <a:close/>
                    <a:moveTo>
                      <a:pt x="234886" y="1932900"/>
                    </a:moveTo>
                    <a:lnTo>
                      <a:pt x="569471" y="1677670"/>
                    </a:lnTo>
                    <a:lnTo>
                      <a:pt x="573796" y="1683975"/>
                    </a:lnTo>
                    <a:lnTo>
                      <a:pt x="578735" y="1689813"/>
                    </a:lnTo>
                    <a:lnTo>
                      <a:pt x="244150" y="1945043"/>
                    </a:lnTo>
                    <a:close/>
                    <a:moveTo>
                      <a:pt x="266342" y="1735860"/>
                    </a:moveTo>
                    <a:lnTo>
                      <a:pt x="514363" y="1592665"/>
                    </a:lnTo>
                    <a:lnTo>
                      <a:pt x="522208" y="1605770"/>
                    </a:lnTo>
                    <a:lnTo>
                      <a:pt x="274274" y="1748916"/>
                    </a:lnTo>
                    <a:close/>
                    <a:moveTo>
                      <a:pt x="1960501" y="435837"/>
                    </a:moveTo>
                    <a:lnTo>
                      <a:pt x="1966159" y="440979"/>
                    </a:lnTo>
                    <a:lnTo>
                      <a:pt x="1971301" y="446637"/>
                    </a:lnTo>
                    <a:lnTo>
                      <a:pt x="1768891" y="649046"/>
                    </a:lnTo>
                    <a:lnTo>
                      <a:pt x="1762525" y="642058"/>
                    </a:lnTo>
                    <a:lnTo>
                      <a:pt x="1757990" y="638348"/>
                    </a:lnTo>
                    <a:close/>
                    <a:moveTo>
                      <a:pt x="1938389" y="239045"/>
                    </a:moveTo>
                    <a:lnTo>
                      <a:pt x="1950479" y="248377"/>
                    </a:lnTo>
                    <a:lnTo>
                      <a:pt x="1693086" y="581852"/>
                    </a:lnTo>
                    <a:lnTo>
                      <a:pt x="1681090" y="572398"/>
                    </a:lnTo>
                    <a:close/>
                    <a:moveTo>
                      <a:pt x="79129" y="1657336"/>
                    </a:moveTo>
                    <a:lnTo>
                      <a:pt x="468633" y="1497292"/>
                    </a:lnTo>
                    <a:lnTo>
                      <a:pt x="474580" y="1511360"/>
                    </a:lnTo>
                    <a:lnTo>
                      <a:pt x="84934" y="1671462"/>
                    </a:lnTo>
                    <a:close/>
                    <a:moveTo>
                      <a:pt x="160929" y="1475039"/>
                    </a:moveTo>
                    <a:lnTo>
                      <a:pt x="437296" y="1400986"/>
                    </a:lnTo>
                    <a:lnTo>
                      <a:pt x="440876" y="1415837"/>
                    </a:lnTo>
                    <a:lnTo>
                      <a:pt x="164732" y="1489830"/>
                    </a:lnTo>
                    <a:close/>
                    <a:moveTo>
                      <a:pt x="1735859" y="266344"/>
                    </a:moveTo>
                    <a:lnTo>
                      <a:pt x="1748915" y="274276"/>
                    </a:lnTo>
                    <a:lnTo>
                      <a:pt x="1604721" y="524026"/>
                    </a:lnTo>
                    <a:lnTo>
                      <a:pt x="1591261" y="516794"/>
                    </a:lnTo>
                    <a:close/>
                    <a:moveTo>
                      <a:pt x="1663713" y="81725"/>
                    </a:moveTo>
                    <a:lnTo>
                      <a:pt x="1677806" y="87609"/>
                    </a:lnTo>
                    <a:lnTo>
                      <a:pt x="1514465" y="478804"/>
                    </a:lnTo>
                    <a:lnTo>
                      <a:pt x="1500526" y="472548"/>
                    </a:lnTo>
                    <a:close/>
                    <a:moveTo>
                      <a:pt x="0" y="1350847"/>
                    </a:moveTo>
                    <a:lnTo>
                      <a:pt x="420056" y="1296759"/>
                    </a:lnTo>
                    <a:lnTo>
                      <a:pt x="422405" y="1311854"/>
                    </a:lnTo>
                    <a:lnTo>
                      <a:pt x="1951" y="1365994"/>
                    </a:lnTo>
                    <a:close/>
                    <a:moveTo>
                      <a:pt x="125488" y="1195933"/>
                    </a:moveTo>
                    <a:lnTo>
                      <a:pt x="411391" y="1195933"/>
                    </a:lnTo>
                    <a:lnTo>
                      <a:pt x="411958" y="1211206"/>
                    </a:lnTo>
                    <a:lnTo>
                      <a:pt x="125488" y="1211206"/>
                    </a:lnTo>
                    <a:lnTo>
                      <a:pt x="125102" y="1203569"/>
                    </a:lnTo>
                    <a:close/>
                    <a:moveTo>
                      <a:pt x="1475037" y="160931"/>
                    </a:moveTo>
                    <a:lnTo>
                      <a:pt x="1489829" y="164734"/>
                    </a:lnTo>
                    <a:lnTo>
                      <a:pt x="1415102" y="443621"/>
                    </a:lnTo>
                    <a:lnTo>
                      <a:pt x="1400508" y="439077"/>
                    </a:lnTo>
                    <a:close/>
                    <a:moveTo>
                      <a:pt x="164732" y="917309"/>
                    </a:moveTo>
                    <a:lnTo>
                      <a:pt x="443620" y="992037"/>
                    </a:lnTo>
                    <a:lnTo>
                      <a:pt x="439076" y="1006630"/>
                    </a:lnTo>
                    <a:lnTo>
                      <a:pt x="160929" y="932101"/>
                    </a:lnTo>
                    <a:close/>
                    <a:moveTo>
                      <a:pt x="1195932" y="125490"/>
                    </a:moveTo>
                    <a:lnTo>
                      <a:pt x="1203568" y="125104"/>
                    </a:lnTo>
                    <a:lnTo>
                      <a:pt x="1211205" y="125490"/>
                    </a:lnTo>
                    <a:lnTo>
                      <a:pt x="1211205" y="411392"/>
                    </a:lnTo>
                    <a:lnTo>
                      <a:pt x="1195932" y="411959"/>
                    </a:lnTo>
                    <a:close/>
                    <a:moveTo>
                      <a:pt x="1357679" y="856"/>
                    </a:moveTo>
                    <a:lnTo>
                      <a:pt x="1372816" y="2893"/>
                    </a:lnTo>
                    <a:lnTo>
                      <a:pt x="1316657" y="420298"/>
                    </a:lnTo>
                    <a:lnTo>
                      <a:pt x="1309186" y="418554"/>
                    </a:lnTo>
                    <a:lnTo>
                      <a:pt x="1301520" y="418261"/>
                    </a:lnTo>
                    <a:close/>
                    <a:moveTo>
                      <a:pt x="2893" y="1034322"/>
                    </a:moveTo>
                    <a:lnTo>
                      <a:pt x="420297" y="1090480"/>
                    </a:lnTo>
                    <a:lnTo>
                      <a:pt x="418554" y="1097951"/>
                    </a:lnTo>
                    <a:lnTo>
                      <a:pt x="418261" y="1105616"/>
                    </a:lnTo>
                    <a:lnTo>
                      <a:pt x="855" y="1049458"/>
                    </a:lnTo>
                    <a:close/>
                    <a:moveTo>
                      <a:pt x="274274" y="658223"/>
                    </a:moveTo>
                    <a:lnTo>
                      <a:pt x="524025" y="802416"/>
                    </a:lnTo>
                    <a:lnTo>
                      <a:pt x="516793" y="815877"/>
                    </a:lnTo>
                    <a:lnTo>
                      <a:pt x="266342" y="671279"/>
                    </a:lnTo>
                    <a:close/>
                    <a:moveTo>
                      <a:pt x="917308" y="164734"/>
                    </a:moveTo>
                    <a:lnTo>
                      <a:pt x="932100" y="160930"/>
                    </a:lnTo>
                    <a:lnTo>
                      <a:pt x="1006152" y="437297"/>
                    </a:lnTo>
                    <a:lnTo>
                      <a:pt x="991300" y="440877"/>
                    </a:lnTo>
                    <a:close/>
                    <a:moveTo>
                      <a:pt x="1041143" y="1951"/>
                    </a:moveTo>
                    <a:lnTo>
                      <a:pt x="1056290" y="0"/>
                    </a:lnTo>
                    <a:lnTo>
                      <a:pt x="1110379" y="420056"/>
                    </a:lnTo>
                    <a:lnTo>
                      <a:pt x="1095283" y="422406"/>
                    </a:lnTo>
                    <a:close/>
                    <a:moveTo>
                      <a:pt x="87609" y="729331"/>
                    </a:moveTo>
                    <a:lnTo>
                      <a:pt x="478803" y="892672"/>
                    </a:lnTo>
                    <a:lnTo>
                      <a:pt x="472547" y="906611"/>
                    </a:lnTo>
                    <a:lnTo>
                      <a:pt x="81723" y="743424"/>
                    </a:lnTo>
                    <a:lnTo>
                      <a:pt x="84666" y="736377"/>
                    </a:lnTo>
                    <a:close/>
                    <a:moveTo>
                      <a:pt x="446636" y="435837"/>
                    </a:moveTo>
                    <a:lnTo>
                      <a:pt x="649045" y="638246"/>
                    </a:lnTo>
                    <a:lnTo>
                      <a:pt x="642057" y="644612"/>
                    </a:lnTo>
                    <a:lnTo>
                      <a:pt x="638347" y="649147"/>
                    </a:lnTo>
                    <a:lnTo>
                      <a:pt x="435836" y="446636"/>
                    </a:lnTo>
                    <a:lnTo>
                      <a:pt x="440978" y="440979"/>
                    </a:lnTo>
                    <a:close/>
                    <a:moveTo>
                      <a:pt x="658223" y="274275"/>
                    </a:moveTo>
                    <a:lnTo>
                      <a:pt x="671279" y="266343"/>
                    </a:lnTo>
                    <a:lnTo>
                      <a:pt x="814473" y="514363"/>
                    </a:lnTo>
                    <a:lnTo>
                      <a:pt x="801367" y="522209"/>
                    </a:lnTo>
                    <a:close/>
                    <a:moveTo>
                      <a:pt x="735676" y="84934"/>
                    </a:moveTo>
                    <a:lnTo>
                      <a:pt x="749802" y="79129"/>
                    </a:lnTo>
                    <a:lnTo>
                      <a:pt x="909846" y="468633"/>
                    </a:lnTo>
                    <a:lnTo>
                      <a:pt x="895778" y="474580"/>
                    </a:lnTo>
                    <a:close/>
                    <a:moveTo>
                      <a:pt x="248376" y="456659"/>
                    </a:moveTo>
                    <a:lnTo>
                      <a:pt x="581852" y="714051"/>
                    </a:lnTo>
                    <a:lnTo>
                      <a:pt x="572397" y="726047"/>
                    </a:lnTo>
                    <a:lnTo>
                      <a:pt x="239044" y="468748"/>
                    </a:lnTo>
                    <a:lnTo>
                      <a:pt x="243710" y="462704"/>
                    </a:lnTo>
                    <a:close/>
                    <a:moveTo>
                      <a:pt x="462094" y="244150"/>
                    </a:moveTo>
                    <a:lnTo>
                      <a:pt x="474238" y="234887"/>
                    </a:lnTo>
                    <a:lnTo>
                      <a:pt x="729468" y="569472"/>
                    </a:lnTo>
                    <a:lnTo>
                      <a:pt x="723162" y="573797"/>
                    </a:lnTo>
                    <a:lnTo>
                      <a:pt x="717325" y="578735"/>
                    </a:lnTo>
                    <a:close/>
                  </a:path>
                </a:pathLst>
              </a:custGeom>
              <a:gradFill>
                <a:gsLst>
                  <a:gs pos="90000">
                    <a:srgbClr val="C00000"/>
                  </a:gs>
                  <a:gs pos="30000">
                    <a:srgbClr val="FF0000"/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4000" b="1">
                  <a:solidFill>
                    <a:srgbClr val="FFFCE1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</p:grp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9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3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1pPr>
            <a:lvl2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2pPr>
            <a:lvl3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3pPr>
            <a:lvl4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4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1pPr>
            <a:lvl2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2pPr>
            <a:lvl3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3pPr>
            <a:lvl4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2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 cstate="email"/>
          <a:stretch>
            <a:fillRect/>
          </a:stretch>
        </p:blipFill>
        <p:spPr>
          <a:xfrm>
            <a:off x="0" y="0"/>
            <a:ext cx="2813685" cy="92964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9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sz="18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1pPr>
            <a:lvl2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2pPr>
            <a:lvl3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3pPr>
            <a:lvl4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 cstate="email"/>
          <a:stretch>
            <a:fillRect/>
          </a:stretch>
        </p:blipFill>
        <p:spPr>
          <a:xfrm>
            <a:off x="5947680" y="8020"/>
            <a:ext cx="6257186" cy="3128151"/>
          </a:xfrm>
          <a:prstGeom prst="rect">
            <a:avLst/>
          </a:prstGeom>
        </p:spPr>
      </p:pic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9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sz="2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1pPr>
            <a:lvl2pPr>
              <a:defRPr sz="2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2pPr>
            <a:lvl3pPr>
              <a:defRPr sz="2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3pPr>
            <a:lvl4pPr>
              <a:defRPr sz="2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4pPr>
            <a:lvl5pPr>
              <a:defRPr sz="18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10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sz="2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2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pic>
        <p:nvPicPr>
          <p:cNvPr id="6" name="图片 5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 cstate="email"/>
          <a:stretch>
            <a:fillRect/>
          </a:stretch>
        </p:blipFill>
        <p:spPr>
          <a:xfrm flipH="1">
            <a:off x="9606280" y="0"/>
            <a:ext cx="2582545" cy="85344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9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1pPr>
            <a:lvl2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2pPr>
            <a:lvl3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3pPr>
            <a:lvl4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1pPr>
            <a:lvl2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2pPr>
            <a:lvl3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3pPr>
            <a:lvl4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11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2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blipFill dpi="0" rotWithShape="1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 cstate="email"/>
          <a:stretch>
            <a:fillRect/>
          </a:stretch>
        </p:blipFill>
        <p:spPr>
          <a:xfrm>
            <a:off x="5947680" y="8020"/>
            <a:ext cx="6257186" cy="3128151"/>
          </a:xfrm>
          <a:prstGeom prst="rect">
            <a:avLst/>
          </a:prstGeom>
        </p:spPr>
      </p:pic>
      <p:sp>
        <p:nvSpPr>
          <p:cNvPr id="10" name="矩形 9"/>
          <p:cNvSpPr/>
          <p:nvPr>
            <p:custDataLst>
              <p:tags r:id="rId5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1522800" y="1339200"/>
            <a:ext cx="9144000" cy="2386800"/>
          </a:xfrm>
        </p:spPr>
        <p:txBody>
          <a:bodyPr lIns="90000" tIns="46800" rIns="90000" bIns="46800" anchor="b">
            <a:normAutofit/>
          </a:bodyPr>
          <a:lstStyle>
            <a:lvl1pPr algn="ctr">
              <a:defRPr sz="5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0"/>
            </p:custDataLst>
          </p:nvPr>
        </p:nvSpPr>
        <p:spPr>
          <a:xfrm>
            <a:off x="1522413" y="3862800"/>
            <a:ext cx="9144000" cy="1656000"/>
          </a:xfrm>
        </p:spPr>
        <p:txBody>
          <a:bodyPr lIns="90000" tIns="46800" rIns="90000" bIns="46800">
            <a:normAutofit/>
          </a:bodyPr>
          <a:lstStyle>
            <a:lvl1pPr algn="ctr"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 cstate="email"/>
          <a:stretch>
            <a:fillRect/>
          </a:stretch>
        </p:blipFill>
        <p:spPr>
          <a:xfrm>
            <a:off x="5947680" y="8020"/>
            <a:ext cx="6257186" cy="312815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6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>
            <p:custDataLst>
              <p:tags r:id="rId3"/>
            </p:custDataLst>
          </p:nvPr>
        </p:nvGrpSpPr>
        <p:grpSpPr>
          <a:xfrm>
            <a:off x="3233844" y="1475137"/>
            <a:ext cx="1796485" cy="1796485"/>
            <a:chOff x="3851921" y="107991"/>
            <a:chExt cx="1792566" cy="1792567"/>
          </a:xfrm>
        </p:grpSpPr>
        <p:sp>
          <p:nvSpPr>
            <p:cNvPr id="16" name="Freeform 29"/>
            <p:cNvSpPr/>
            <p:nvPr>
              <p:custDataLst>
                <p:tags r:id="rId4"/>
              </p:custDataLst>
            </p:nvPr>
          </p:nvSpPr>
          <p:spPr bwMode="auto">
            <a:xfrm>
              <a:off x="4401088" y="564469"/>
              <a:ext cx="867835" cy="775494"/>
            </a:xfrm>
            <a:custGeom>
              <a:avLst/>
              <a:gdLst>
                <a:gd name="T0" fmla="*/ 803 w 1880"/>
                <a:gd name="T1" fmla="*/ 15 h 1680"/>
                <a:gd name="T2" fmla="*/ 1253 w 1880"/>
                <a:gd name="T3" fmla="*/ 1067 h 1680"/>
                <a:gd name="T4" fmla="*/ 728 w 1880"/>
                <a:gd name="T5" fmla="*/ 540 h 1680"/>
                <a:gd name="T6" fmla="*/ 928 w 1880"/>
                <a:gd name="T7" fmla="*/ 339 h 1680"/>
                <a:gd name="T8" fmla="*/ 803 w 1880"/>
                <a:gd name="T9" fmla="*/ 215 h 1680"/>
                <a:gd name="T10" fmla="*/ 549 w 1880"/>
                <a:gd name="T11" fmla="*/ 267 h 1680"/>
                <a:gd name="T12" fmla="*/ 150 w 1880"/>
                <a:gd name="T13" fmla="*/ 666 h 1680"/>
                <a:gd name="T14" fmla="*/ 376 w 1880"/>
                <a:gd name="T15" fmla="*/ 890 h 1680"/>
                <a:gd name="T16" fmla="*/ 527 w 1880"/>
                <a:gd name="T17" fmla="*/ 741 h 1680"/>
                <a:gd name="T18" fmla="*/ 1052 w 1880"/>
                <a:gd name="T19" fmla="*/ 1266 h 1680"/>
                <a:gd name="T20" fmla="*/ 176 w 1880"/>
                <a:gd name="T21" fmla="*/ 1090 h 1680"/>
                <a:gd name="T22" fmla="*/ 49 w 1880"/>
                <a:gd name="T23" fmla="*/ 1217 h 1680"/>
                <a:gd name="T24" fmla="*/ 159 w 1880"/>
                <a:gd name="T25" fmla="*/ 1357 h 1680"/>
                <a:gd name="T26" fmla="*/ 144 w 1880"/>
                <a:gd name="T27" fmla="*/ 1371 h 1680"/>
                <a:gd name="T28" fmla="*/ 122 w 1880"/>
                <a:gd name="T29" fmla="*/ 1367 h 1680"/>
                <a:gd name="T30" fmla="*/ 0 w 1880"/>
                <a:gd name="T31" fmla="*/ 1494 h 1680"/>
                <a:gd name="T32" fmla="*/ 123 w 1880"/>
                <a:gd name="T33" fmla="*/ 1616 h 1680"/>
                <a:gd name="T34" fmla="*/ 249 w 1880"/>
                <a:gd name="T35" fmla="*/ 1493 h 1680"/>
                <a:gd name="T36" fmla="*/ 245 w 1880"/>
                <a:gd name="T37" fmla="*/ 1470 h 1680"/>
                <a:gd name="T38" fmla="*/ 265 w 1880"/>
                <a:gd name="T39" fmla="*/ 1451 h 1680"/>
                <a:gd name="T40" fmla="*/ 1255 w 1880"/>
                <a:gd name="T41" fmla="*/ 1467 h 1680"/>
                <a:gd name="T42" fmla="*/ 1402 w 1880"/>
                <a:gd name="T43" fmla="*/ 1615 h 1680"/>
                <a:gd name="T44" fmla="*/ 1603 w 1880"/>
                <a:gd name="T45" fmla="*/ 1416 h 1680"/>
                <a:gd name="T46" fmla="*/ 1455 w 1880"/>
                <a:gd name="T47" fmla="*/ 1267 h 1680"/>
                <a:gd name="T48" fmla="*/ 803 w 1880"/>
                <a:gd name="T49" fmla="*/ 15 h 1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880" h="1680">
                  <a:moveTo>
                    <a:pt x="803" y="15"/>
                  </a:moveTo>
                  <a:cubicBezTo>
                    <a:pt x="1217" y="170"/>
                    <a:pt x="1468" y="665"/>
                    <a:pt x="1253" y="1067"/>
                  </a:cubicBezTo>
                  <a:cubicBezTo>
                    <a:pt x="728" y="540"/>
                    <a:pt x="728" y="540"/>
                    <a:pt x="728" y="540"/>
                  </a:cubicBezTo>
                  <a:cubicBezTo>
                    <a:pt x="928" y="339"/>
                    <a:pt x="928" y="339"/>
                    <a:pt x="928" y="339"/>
                  </a:cubicBezTo>
                  <a:cubicBezTo>
                    <a:pt x="803" y="215"/>
                    <a:pt x="803" y="215"/>
                    <a:pt x="803" y="215"/>
                  </a:cubicBezTo>
                  <a:cubicBezTo>
                    <a:pt x="733" y="282"/>
                    <a:pt x="623" y="297"/>
                    <a:pt x="549" y="267"/>
                  </a:cubicBezTo>
                  <a:cubicBezTo>
                    <a:pt x="150" y="666"/>
                    <a:pt x="150" y="666"/>
                    <a:pt x="150" y="666"/>
                  </a:cubicBezTo>
                  <a:cubicBezTo>
                    <a:pt x="376" y="890"/>
                    <a:pt x="376" y="890"/>
                    <a:pt x="376" y="890"/>
                  </a:cubicBezTo>
                  <a:cubicBezTo>
                    <a:pt x="527" y="741"/>
                    <a:pt x="527" y="741"/>
                    <a:pt x="527" y="741"/>
                  </a:cubicBezTo>
                  <a:cubicBezTo>
                    <a:pt x="1052" y="1266"/>
                    <a:pt x="1052" y="1266"/>
                    <a:pt x="1052" y="1266"/>
                  </a:cubicBezTo>
                  <a:cubicBezTo>
                    <a:pt x="795" y="1407"/>
                    <a:pt x="439" y="1363"/>
                    <a:pt x="176" y="1090"/>
                  </a:cubicBezTo>
                  <a:cubicBezTo>
                    <a:pt x="49" y="1217"/>
                    <a:pt x="49" y="1217"/>
                    <a:pt x="49" y="1217"/>
                  </a:cubicBezTo>
                  <a:cubicBezTo>
                    <a:pt x="87" y="1270"/>
                    <a:pt x="119" y="1317"/>
                    <a:pt x="159" y="1357"/>
                  </a:cubicBezTo>
                  <a:cubicBezTo>
                    <a:pt x="155" y="1362"/>
                    <a:pt x="144" y="1371"/>
                    <a:pt x="144" y="1371"/>
                  </a:cubicBezTo>
                  <a:cubicBezTo>
                    <a:pt x="137" y="1370"/>
                    <a:pt x="129" y="1367"/>
                    <a:pt x="122" y="1367"/>
                  </a:cubicBezTo>
                  <a:cubicBezTo>
                    <a:pt x="55" y="1367"/>
                    <a:pt x="0" y="1426"/>
                    <a:pt x="0" y="1494"/>
                  </a:cubicBezTo>
                  <a:cubicBezTo>
                    <a:pt x="0" y="1561"/>
                    <a:pt x="55" y="1616"/>
                    <a:pt x="123" y="1616"/>
                  </a:cubicBezTo>
                  <a:cubicBezTo>
                    <a:pt x="191" y="1616"/>
                    <a:pt x="249" y="1561"/>
                    <a:pt x="249" y="1493"/>
                  </a:cubicBezTo>
                  <a:cubicBezTo>
                    <a:pt x="249" y="1485"/>
                    <a:pt x="247" y="1478"/>
                    <a:pt x="245" y="1470"/>
                  </a:cubicBezTo>
                  <a:cubicBezTo>
                    <a:pt x="265" y="1451"/>
                    <a:pt x="265" y="1451"/>
                    <a:pt x="265" y="1451"/>
                  </a:cubicBezTo>
                  <a:cubicBezTo>
                    <a:pt x="567" y="1655"/>
                    <a:pt x="898" y="1680"/>
                    <a:pt x="1255" y="1467"/>
                  </a:cubicBezTo>
                  <a:cubicBezTo>
                    <a:pt x="1402" y="1615"/>
                    <a:pt x="1402" y="1615"/>
                    <a:pt x="1402" y="1615"/>
                  </a:cubicBezTo>
                  <a:cubicBezTo>
                    <a:pt x="1603" y="1416"/>
                    <a:pt x="1603" y="1416"/>
                    <a:pt x="1603" y="1416"/>
                  </a:cubicBezTo>
                  <a:cubicBezTo>
                    <a:pt x="1455" y="1267"/>
                    <a:pt x="1455" y="1267"/>
                    <a:pt x="1455" y="1267"/>
                  </a:cubicBezTo>
                  <a:cubicBezTo>
                    <a:pt x="1880" y="628"/>
                    <a:pt x="1313" y="0"/>
                    <a:pt x="803" y="15"/>
                  </a:cubicBezTo>
                  <a:close/>
                </a:path>
              </a:pathLst>
            </a:custGeom>
            <a:gradFill>
              <a:gsLst>
                <a:gs pos="90000">
                  <a:srgbClr val="C00000"/>
                </a:gs>
                <a:gs pos="30000">
                  <a:srgbClr val="FF0000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000" b="1">
                <a:solidFill>
                  <a:srgbClr val="FFFCE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7" name="任意多边形 14"/>
            <p:cNvSpPr/>
            <p:nvPr>
              <p:custDataLst>
                <p:tags r:id="rId5"/>
              </p:custDataLst>
            </p:nvPr>
          </p:nvSpPr>
          <p:spPr>
            <a:xfrm>
              <a:off x="3851921" y="107991"/>
              <a:ext cx="1792566" cy="1792567"/>
            </a:xfrm>
            <a:custGeom>
              <a:avLst/>
              <a:gdLst>
                <a:gd name="connsiteX0" fmla="*/ 1677670 w 2407137"/>
                <a:gd name="connsiteY0" fmla="*/ 1837666 h 2407138"/>
                <a:gd name="connsiteX1" fmla="*/ 1683974 w 2407137"/>
                <a:gd name="connsiteY1" fmla="*/ 1833341 h 2407138"/>
                <a:gd name="connsiteX2" fmla="*/ 1689813 w 2407137"/>
                <a:gd name="connsiteY2" fmla="*/ 1828403 h 2407138"/>
                <a:gd name="connsiteX3" fmla="*/ 1945042 w 2407137"/>
                <a:gd name="connsiteY3" fmla="*/ 2162988 h 2407138"/>
                <a:gd name="connsiteX4" fmla="*/ 1932899 w 2407137"/>
                <a:gd name="connsiteY4" fmla="*/ 2172251 h 2407138"/>
                <a:gd name="connsiteX5" fmla="*/ 1592663 w 2407137"/>
                <a:gd name="connsiteY5" fmla="*/ 1892774 h 2407138"/>
                <a:gd name="connsiteX6" fmla="*/ 1605769 w 2407137"/>
                <a:gd name="connsiteY6" fmla="*/ 1884929 h 2407138"/>
                <a:gd name="connsiteX7" fmla="*/ 1748914 w 2407137"/>
                <a:gd name="connsiteY7" fmla="*/ 2132863 h 2407138"/>
                <a:gd name="connsiteX8" fmla="*/ 1735858 w 2407137"/>
                <a:gd name="connsiteY8" fmla="*/ 2140795 h 2407138"/>
                <a:gd name="connsiteX9" fmla="*/ 1768789 w 2407137"/>
                <a:gd name="connsiteY9" fmla="*/ 1757990 h 2407138"/>
                <a:gd name="connsiteX10" fmla="*/ 1971301 w 2407137"/>
                <a:gd name="connsiteY10" fmla="*/ 1960502 h 2407138"/>
                <a:gd name="connsiteX11" fmla="*/ 1966159 w 2407137"/>
                <a:gd name="connsiteY11" fmla="*/ 1966159 h 2407138"/>
                <a:gd name="connsiteX12" fmla="*/ 1960501 w 2407137"/>
                <a:gd name="connsiteY12" fmla="*/ 1971301 h 2407138"/>
                <a:gd name="connsiteX13" fmla="*/ 1758092 w 2407137"/>
                <a:gd name="connsiteY13" fmla="*/ 1768892 h 2407138"/>
                <a:gd name="connsiteX14" fmla="*/ 1765079 w 2407137"/>
                <a:gd name="connsiteY14" fmla="*/ 1762526 h 2407138"/>
                <a:gd name="connsiteX15" fmla="*/ 1834740 w 2407137"/>
                <a:gd name="connsiteY15" fmla="*/ 1681091 h 2407138"/>
                <a:gd name="connsiteX16" fmla="*/ 2168093 w 2407137"/>
                <a:gd name="connsiteY16" fmla="*/ 1938389 h 2407138"/>
                <a:gd name="connsiteX17" fmla="*/ 2158761 w 2407137"/>
                <a:gd name="connsiteY17" fmla="*/ 1950479 h 2407138"/>
                <a:gd name="connsiteX18" fmla="*/ 1825285 w 2407137"/>
                <a:gd name="connsiteY18" fmla="*/ 1693086 h 2407138"/>
                <a:gd name="connsiteX19" fmla="*/ 1497292 w 2407137"/>
                <a:gd name="connsiteY19" fmla="*/ 1938505 h 2407138"/>
                <a:gd name="connsiteX20" fmla="*/ 1511359 w 2407137"/>
                <a:gd name="connsiteY20" fmla="*/ 1932557 h 2407138"/>
                <a:gd name="connsiteX21" fmla="*/ 1671461 w 2407137"/>
                <a:gd name="connsiteY21" fmla="*/ 2322204 h 2407138"/>
                <a:gd name="connsiteX22" fmla="*/ 1657335 w 2407137"/>
                <a:gd name="connsiteY22" fmla="*/ 2328008 h 2407138"/>
                <a:gd name="connsiteX23" fmla="*/ 1400984 w 2407137"/>
                <a:gd name="connsiteY23" fmla="*/ 1969841 h 2407138"/>
                <a:gd name="connsiteX24" fmla="*/ 1415837 w 2407137"/>
                <a:gd name="connsiteY24" fmla="*/ 1966261 h 2407138"/>
                <a:gd name="connsiteX25" fmla="*/ 1489829 w 2407137"/>
                <a:gd name="connsiteY25" fmla="*/ 2242404 h 2407138"/>
                <a:gd name="connsiteX26" fmla="*/ 1475037 w 2407137"/>
                <a:gd name="connsiteY26" fmla="*/ 2246208 h 2407138"/>
                <a:gd name="connsiteX27" fmla="*/ 1890343 w 2407137"/>
                <a:gd name="connsiteY27" fmla="*/ 1591261 h 2407138"/>
                <a:gd name="connsiteX28" fmla="*/ 2140794 w 2407137"/>
                <a:gd name="connsiteY28" fmla="*/ 1735859 h 2407138"/>
                <a:gd name="connsiteX29" fmla="*/ 2132863 w 2407137"/>
                <a:gd name="connsiteY29" fmla="*/ 1748915 h 2407138"/>
                <a:gd name="connsiteX30" fmla="*/ 1883112 w 2407137"/>
                <a:gd name="connsiteY30" fmla="*/ 1604721 h 2407138"/>
                <a:gd name="connsiteX31" fmla="*/ 1934589 w 2407137"/>
                <a:gd name="connsiteY31" fmla="*/ 1500527 h 2407138"/>
                <a:gd name="connsiteX32" fmla="*/ 2325413 w 2407137"/>
                <a:gd name="connsiteY32" fmla="*/ 1663714 h 2407138"/>
                <a:gd name="connsiteX33" fmla="*/ 2319529 w 2407137"/>
                <a:gd name="connsiteY33" fmla="*/ 1677807 h 2407138"/>
                <a:gd name="connsiteX34" fmla="*/ 1928334 w 2407137"/>
                <a:gd name="connsiteY34" fmla="*/ 1514465 h 2407138"/>
                <a:gd name="connsiteX35" fmla="*/ 1296758 w 2407137"/>
                <a:gd name="connsiteY35" fmla="*/ 1987081 h 2407138"/>
                <a:gd name="connsiteX36" fmla="*/ 1311855 w 2407137"/>
                <a:gd name="connsiteY36" fmla="*/ 1984732 h 2407138"/>
                <a:gd name="connsiteX37" fmla="*/ 1365995 w 2407137"/>
                <a:gd name="connsiteY37" fmla="*/ 2405187 h 2407138"/>
                <a:gd name="connsiteX38" fmla="*/ 1350847 w 2407137"/>
                <a:gd name="connsiteY38" fmla="*/ 2407138 h 2407138"/>
                <a:gd name="connsiteX39" fmla="*/ 1195932 w 2407137"/>
                <a:gd name="connsiteY39" fmla="*/ 1995746 h 2407138"/>
                <a:gd name="connsiteX40" fmla="*/ 1211204 w 2407137"/>
                <a:gd name="connsiteY40" fmla="*/ 1995179 h 2407138"/>
                <a:gd name="connsiteX41" fmla="*/ 1211204 w 2407137"/>
                <a:gd name="connsiteY41" fmla="*/ 2281649 h 2407138"/>
                <a:gd name="connsiteX42" fmla="*/ 1203568 w 2407137"/>
                <a:gd name="connsiteY42" fmla="*/ 2282034 h 2407138"/>
                <a:gd name="connsiteX43" fmla="*/ 1195932 w 2407137"/>
                <a:gd name="connsiteY43" fmla="*/ 2281649 h 2407138"/>
                <a:gd name="connsiteX44" fmla="*/ 1968060 w 2407137"/>
                <a:gd name="connsiteY44" fmla="*/ 1400508 h 2407138"/>
                <a:gd name="connsiteX45" fmla="*/ 2246208 w 2407137"/>
                <a:gd name="connsiteY45" fmla="*/ 1475038 h 2407138"/>
                <a:gd name="connsiteX46" fmla="*/ 2242404 w 2407137"/>
                <a:gd name="connsiteY46" fmla="*/ 1489831 h 2407138"/>
                <a:gd name="connsiteX47" fmla="*/ 1963516 w 2407137"/>
                <a:gd name="connsiteY47" fmla="*/ 1415103 h 2407138"/>
                <a:gd name="connsiteX48" fmla="*/ 1090481 w 2407137"/>
                <a:gd name="connsiteY48" fmla="*/ 1986840 h 2407138"/>
                <a:gd name="connsiteX49" fmla="*/ 1097951 w 2407137"/>
                <a:gd name="connsiteY49" fmla="*/ 1988584 h 2407138"/>
                <a:gd name="connsiteX50" fmla="*/ 1105617 w 2407137"/>
                <a:gd name="connsiteY50" fmla="*/ 1988876 h 2407138"/>
                <a:gd name="connsiteX51" fmla="*/ 1049458 w 2407137"/>
                <a:gd name="connsiteY51" fmla="*/ 2406281 h 2407138"/>
                <a:gd name="connsiteX52" fmla="*/ 1034322 w 2407137"/>
                <a:gd name="connsiteY52" fmla="*/ 2404245 h 2407138"/>
                <a:gd name="connsiteX53" fmla="*/ 1988876 w 2407137"/>
                <a:gd name="connsiteY53" fmla="*/ 1301520 h 2407138"/>
                <a:gd name="connsiteX54" fmla="*/ 2406281 w 2407137"/>
                <a:gd name="connsiteY54" fmla="*/ 1357679 h 2407138"/>
                <a:gd name="connsiteX55" fmla="*/ 2404244 w 2407137"/>
                <a:gd name="connsiteY55" fmla="*/ 1372815 h 2407138"/>
                <a:gd name="connsiteX56" fmla="*/ 1986840 w 2407137"/>
                <a:gd name="connsiteY56" fmla="*/ 1316657 h 2407138"/>
                <a:gd name="connsiteX57" fmla="*/ 1988583 w 2407137"/>
                <a:gd name="connsiteY57" fmla="*/ 1309187 h 2407138"/>
                <a:gd name="connsiteX58" fmla="*/ 992036 w 2407137"/>
                <a:gd name="connsiteY58" fmla="*/ 1963517 h 2407138"/>
                <a:gd name="connsiteX59" fmla="*/ 1006629 w 2407137"/>
                <a:gd name="connsiteY59" fmla="*/ 1968061 h 2407138"/>
                <a:gd name="connsiteX60" fmla="*/ 932100 w 2407137"/>
                <a:gd name="connsiteY60" fmla="*/ 2246208 h 2407138"/>
                <a:gd name="connsiteX61" fmla="*/ 917308 w 2407137"/>
                <a:gd name="connsiteY61" fmla="*/ 2242405 h 2407138"/>
                <a:gd name="connsiteX62" fmla="*/ 1995178 w 2407137"/>
                <a:gd name="connsiteY62" fmla="*/ 1195933 h 2407138"/>
                <a:gd name="connsiteX63" fmla="*/ 2281649 w 2407137"/>
                <a:gd name="connsiteY63" fmla="*/ 1195933 h 2407138"/>
                <a:gd name="connsiteX64" fmla="*/ 2282034 w 2407137"/>
                <a:gd name="connsiteY64" fmla="*/ 1203569 h 2407138"/>
                <a:gd name="connsiteX65" fmla="*/ 2281649 w 2407137"/>
                <a:gd name="connsiteY65" fmla="*/ 1211206 h 2407138"/>
                <a:gd name="connsiteX66" fmla="*/ 1995745 w 2407137"/>
                <a:gd name="connsiteY66" fmla="*/ 1211206 h 2407138"/>
                <a:gd name="connsiteX67" fmla="*/ 1984731 w 2407137"/>
                <a:gd name="connsiteY67" fmla="*/ 1095284 h 2407138"/>
                <a:gd name="connsiteX68" fmla="*/ 2405186 w 2407137"/>
                <a:gd name="connsiteY68" fmla="*/ 1041144 h 2407138"/>
                <a:gd name="connsiteX69" fmla="*/ 2407137 w 2407137"/>
                <a:gd name="connsiteY69" fmla="*/ 1056290 h 2407138"/>
                <a:gd name="connsiteX70" fmla="*/ 1987080 w 2407137"/>
                <a:gd name="connsiteY70" fmla="*/ 1110379 h 2407138"/>
                <a:gd name="connsiteX71" fmla="*/ 892672 w 2407137"/>
                <a:gd name="connsiteY71" fmla="*/ 1928335 h 2407138"/>
                <a:gd name="connsiteX72" fmla="*/ 906611 w 2407137"/>
                <a:gd name="connsiteY72" fmla="*/ 1934590 h 2407138"/>
                <a:gd name="connsiteX73" fmla="*/ 743425 w 2407137"/>
                <a:gd name="connsiteY73" fmla="*/ 2325414 h 2407138"/>
                <a:gd name="connsiteX74" fmla="*/ 729331 w 2407137"/>
                <a:gd name="connsiteY74" fmla="*/ 2319529 h 2407138"/>
                <a:gd name="connsiteX75" fmla="*/ 802416 w 2407137"/>
                <a:gd name="connsiteY75" fmla="*/ 1883113 h 2407138"/>
                <a:gd name="connsiteX76" fmla="*/ 815877 w 2407137"/>
                <a:gd name="connsiteY76" fmla="*/ 1890344 h 2407138"/>
                <a:gd name="connsiteX77" fmla="*/ 671279 w 2407137"/>
                <a:gd name="connsiteY77" fmla="*/ 2140796 h 2407138"/>
                <a:gd name="connsiteX78" fmla="*/ 658223 w 2407137"/>
                <a:gd name="connsiteY78" fmla="*/ 2132863 h 2407138"/>
                <a:gd name="connsiteX79" fmla="*/ 1966260 w 2407137"/>
                <a:gd name="connsiteY79" fmla="*/ 991301 h 2407138"/>
                <a:gd name="connsiteX80" fmla="*/ 2242405 w 2407137"/>
                <a:gd name="connsiteY80" fmla="*/ 917309 h 2407138"/>
                <a:gd name="connsiteX81" fmla="*/ 2246208 w 2407137"/>
                <a:gd name="connsiteY81" fmla="*/ 932101 h 2407138"/>
                <a:gd name="connsiteX82" fmla="*/ 1969840 w 2407137"/>
                <a:gd name="connsiteY82" fmla="*/ 1006153 h 2407138"/>
                <a:gd name="connsiteX83" fmla="*/ 1932557 w 2407137"/>
                <a:gd name="connsiteY83" fmla="*/ 895779 h 2407138"/>
                <a:gd name="connsiteX84" fmla="*/ 2322203 w 2407137"/>
                <a:gd name="connsiteY84" fmla="*/ 735676 h 2407138"/>
                <a:gd name="connsiteX85" fmla="*/ 2328008 w 2407137"/>
                <a:gd name="connsiteY85" fmla="*/ 749803 h 2407138"/>
                <a:gd name="connsiteX86" fmla="*/ 1938504 w 2407137"/>
                <a:gd name="connsiteY86" fmla="*/ 909846 h 2407138"/>
                <a:gd name="connsiteX87" fmla="*/ 714051 w 2407137"/>
                <a:gd name="connsiteY87" fmla="*/ 1825286 h 2407138"/>
                <a:gd name="connsiteX88" fmla="*/ 726047 w 2407137"/>
                <a:gd name="connsiteY88" fmla="*/ 1834740 h 2407138"/>
                <a:gd name="connsiteX89" fmla="*/ 468748 w 2407137"/>
                <a:gd name="connsiteY89" fmla="*/ 2168094 h 2407138"/>
                <a:gd name="connsiteX90" fmla="*/ 456659 w 2407137"/>
                <a:gd name="connsiteY90" fmla="*/ 2158762 h 2407138"/>
                <a:gd name="connsiteX91" fmla="*/ 638245 w 2407137"/>
                <a:gd name="connsiteY91" fmla="*/ 1758093 h 2407138"/>
                <a:gd name="connsiteX92" fmla="*/ 644611 w 2407137"/>
                <a:gd name="connsiteY92" fmla="*/ 1765080 h 2407138"/>
                <a:gd name="connsiteX93" fmla="*/ 649147 w 2407137"/>
                <a:gd name="connsiteY93" fmla="*/ 1768790 h 2407138"/>
                <a:gd name="connsiteX94" fmla="*/ 446636 w 2407137"/>
                <a:gd name="connsiteY94" fmla="*/ 1971302 h 2407138"/>
                <a:gd name="connsiteX95" fmla="*/ 440978 w 2407137"/>
                <a:gd name="connsiteY95" fmla="*/ 1966159 h 2407138"/>
                <a:gd name="connsiteX96" fmla="*/ 435836 w 2407137"/>
                <a:gd name="connsiteY96" fmla="*/ 1960502 h 2407138"/>
                <a:gd name="connsiteX97" fmla="*/ 1884928 w 2407137"/>
                <a:gd name="connsiteY97" fmla="*/ 801368 h 2407138"/>
                <a:gd name="connsiteX98" fmla="*/ 2132863 w 2407137"/>
                <a:gd name="connsiteY98" fmla="*/ 658223 h 2407138"/>
                <a:gd name="connsiteX99" fmla="*/ 2140794 w 2407137"/>
                <a:gd name="connsiteY99" fmla="*/ 671279 h 2407138"/>
                <a:gd name="connsiteX100" fmla="*/ 1892773 w 2407137"/>
                <a:gd name="connsiteY100" fmla="*/ 814474 h 2407138"/>
                <a:gd name="connsiteX101" fmla="*/ 1828403 w 2407137"/>
                <a:gd name="connsiteY101" fmla="*/ 717325 h 2407138"/>
                <a:gd name="connsiteX102" fmla="*/ 2162987 w 2407137"/>
                <a:gd name="connsiteY102" fmla="*/ 462095 h 2407138"/>
                <a:gd name="connsiteX103" fmla="*/ 2172250 w 2407137"/>
                <a:gd name="connsiteY103" fmla="*/ 474239 h 2407138"/>
                <a:gd name="connsiteX104" fmla="*/ 1837666 w 2407137"/>
                <a:gd name="connsiteY104" fmla="*/ 729468 h 2407138"/>
                <a:gd name="connsiteX105" fmla="*/ 1833340 w 2407137"/>
                <a:gd name="connsiteY105" fmla="*/ 723163 h 2407138"/>
                <a:gd name="connsiteX106" fmla="*/ 234886 w 2407137"/>
                <a:gd name="connsiteY106" fmla="*/ 1932900 h 2407138"/>
                <a:gd name="connsiteX107" fmla="*/ 569471 w 2407137"/>
                <a:gd name="connsiteY107" fmla="*/ 1677670 h 2407138"/>
                <a:gd name="connsiteX108" fmla="*/ 573796 w 2407137"/>
                <a:gd name="connsiteY108" fmla="*/ 1683975 h 2407138"/>
                <a:gd name="connsiteX109" fmla="*/ 578735 w 2407137"/>
                <a:gd name="connsiteY109" fmla="*/ 1689813 h 2407138"/>
                <a:gd name="connsiteX110" fmla="*/ 244150 w 2407137"/>
                <a:gd name="connsiteY110" fmla="*/ 1945043 h 2407138"/>
                <a:gd name="connsiteX111" fmla="*/ 266342 w 2407137"/>
                <a:gd name="connsiteY111" fmla="*/ 1735860 h 2407138"/>
                <a:gd name="connsiteX112" fmla="*/ 514363 w 2407137"/>
                <a:gd name="connsiteY112" fmla="*/ 1592665 h 2407138"/>
                <a:gd name="connsiteX113" fmla="*/ 522208 w 2407137"/>
                <a:gd name="connsiteY113" fmla="*/ 1605770 h 2407138"/>
                <a:gd name="connsiteX114" fmla="*/ 274274 w 2407137"/>
                <a:gd name="connsiteY114" fmla="*/ 1748916 h 2407138"/>
                <a:gd name="connsiteX115" fmla="*/ 1960501 w 2407137"/>
                <a:gd name="connsiteY115" fmla="*/ 435837 h 2407138"/>
                <a:gd name="connsiteX116" fmla="*/ 1966159 w 2407137"/>
                <a:gd name="connsiteY116" fmla="*/ 440979 h 2407138"/>
                <a:gd name="connsiteX117" fmla="*/ 1971301 w 2407137"/>
                <a:gd name="connsiteY117" fmla="*/ 446637 h 2407138"/>
                <a:gd name="connsiteX118" fmla="*/ 1768891 w 2407137"/>
                <a:gd name="connsiteY118" fmla="*/ 649046 h 2407138"/>
                <a:gd name="connsiteX119" fmla="*/ 1762525 w 2407137"/>
                <a:gd name="connsiteY119" fmla="*/ 642058 h 2407138"/>
                <a:gd name="connsiteX120" fmla="*/ 1757990 w 2407137"/>
                <a:gd name="connsiteY120" fmla="*/ 638348 h 2407138"/>
                <a:gd name="connsiteX121" fmla="*/ 1938389 w 2407137"/>
                <a:gd name="connsiteY121" fmla="*/ 239045 h 2407138"/>
                <a:gd name="connsiteX122" fmla="*/ 1950479 w 2407137"/>
                <a:gd name="connsiteY122" fmla="*/ 248377 h 2407138"/>
                <a:gd name="connsiteX123" fmla="*/ 1693086 w 2407137"/>
                <a:gd name="connsiteY123" fmla="*/ 581852 h 2407138"/>
                <a:gd name="connsiteX124" fmla="*/ 1681090 w 2407137"/>
                <a:gd name="connsiteY124" fmla="*/ 572398 h 2407138"/>
                <a:gd name="connsiteX125" fmla="*/ 79129 w 2407137"/>
                <a:gd name="connsiteY125" fmla="*/ 1657336 h 2407138"/>
                <a:gd name="connsiteX126" fmla="*/ 468633 w 2407137"/>
                <a:gd name="connsiteY126" fmla="*/ 1497292 h 2407138"/>
                <a:gd name="connsiteX127" fmla="*/ 474580 w 2407137"/>
                <a:gd name="connsiteY127" fmla="*/ 1511360 h 2407138"/>
                <a:gd name="connsiteX128" fmla="*/ 84934 w 2407137"/>
                <a:gd name="connsiteY128" fmla="*/ 1671462 h 2407138"/>
                <a:gd name="connsiteX129" fmla="*/ 160929 w 2407137"/>
                <a:gd name="connsiteY129" fmla="*/ 1475039 h 2407138"/>
                <a:gd name="connsiteX130" fmla="*/ 437296 w 2407137"/>
                <a:gd name="connsiteY130" fmla="*/ 1400986 h 2407138"/>
                <a:gd name="connsiteX131" fmla="*/ 440876 w 2407137"/>
                <a:gd name="connsiteY131" fmla="*/ 1415837 h 2407138"/>
                <a:gd name="connsiteX132" fmla="*/ 164732 w 2407137"/>
                <a:gd name="connsiteY132" fmla="*/ 1489830 h 2407138"/>
                <a:gd name="connsiteX133" fmla="*/ 1735859 w 2407137"/>
                <a:gd name="connsiteY133" fmla="*/ 266344 h 2407138"/>
                <a:gd name="connsiteX134" fmla="*/ 1748915 w 2407137"/>
                <a:gd name="connsiteY134" fmla="*/ 274276 h 2407138"/>
                <a:gd name="connsiteX135" fmla="*/ 1604721 w 2407137"/>
                <a:gd name="connsiteY135" fmla="*/ 524026 h 2407138"/>
                <a:gd name="connsiteX136" fmla="*/ 1591261 w 2407137"/>
                <a:gd name="connsiteY136" fmla="*/ 516794 h 2407138"/>
                <a:gd name="connsiteX137" fmla="*/ 1663713 w 2407137"/>
                <a:gd name="connsiteY137" fmla="*/ 81725 h 2407138"/>
                <a:gd name="connsiteX138" fmla="*/ 1677806 w 2407137"/>
                <a:gd name="connsiteY138" fmla="*/ 87609 h 2407138"/>
                <a:gd name="connsiteX139" fmla="*/ 1514465 w 2407137"/>
                <a:gd name="connsiteY139" fmla="*/ 478804 h 2407138"/>
                <a:gd name="connsiteX140" fmla="*/ 1500526 w 2407137"/>
                <a:gd name="connsiteY140" fmla="*/ 472548 h 2407138"/>
                <a:gd name="connsiteX141" fmla="*/ 0 w 2407137"/>
                <a:gd name="connsiteY141" fmla="*/ 1350847 h 2407138"/>
                <a:gd name="connsiteX142" fmla="*/ 420056 w 2407137"/>
                <a:gd name="connsiteY142" fmla="*/ 1296759 h 2407138"/>
                <a:gd name="connsiteX143" fmla="*/ 422405 w 2407137"/>
                <a:gd name="connsiteY143" fmla="*/ 1311854 h 2407138"/>
                <a:gd name="connsiteX144" fmla="*/ 1951 w 2407137"/>
                <a:gd name="connsiteY144" fmla="*/ 1365994 h 2407138"/>
                <a:gd name="connsiteX145" fmla="*/ 125488 w 2407137"/>
                <a:gd name="connsiteY145" fmla="*/ 1195933 h 2407138"/>
                <a:gd name="connsiteX146" fmla="*/ 411391 w 2407137"/>
                <a:gd name="connsiteY146" fmla="*/ 1195933 h 2407138"/>
                <a:gd name="connsiteX147" fmla="*/ 411958 w 2407137"/>
                <a:gd name="connsiteY147" fmla="*/ 1211206 h 2407138"/>
                <a:gd name="connsiteX148" fmla="*/ 125488 w 2407137"/>
                <a:gd name="connsiteY148" fmla="*/ 1211206 h 2407138"/>
                <a:gd name="connsiteX149" fmla="*/ 125102 w 2407137"/>
                <a:gd name="connsiteY149" fmla="*/ 1203569 h 2407138"/>
                <a:gd name="connsiteX150" fmla="*/ 1475037 w 2407137"/>
                <a:gd name="connsiteY150" fmla="*/ 160931 h 2407138"/>
                <a:gd name="connsiteX151" fmla="*/ 1489829 w 2407137"/>
                <a:gd name="connsiteY151" fmla="*/ 164734 h 2407138"/>
                <a:gd name="connsiteX152" fmla="*/ 1415102 w 2407137"/>
                <a:gd name="connsiteY152" fmla="*/ 443621 h 2407138"/>
                <a:gd name="connsiteX153" fmla="*/ 1400508 w 2407137"/>
                <a:gd name="connsiteY153" fmla="*/ 439077 h 2407138"/>
                <a:gd name="connsiteX154" fmla="*/ 164732 w 2407137"/>
                <a:gd name="connsiteY154" fmla="*/ 917309 h 2407138"/>
                <a:gd name="connsiteX155" fmla="*/ 443620 w 2407137"/>
                <a:gd name="connsiteY155" fmla="*/ 992037 h 2407138"/>
                <a:gd name="connsiteX156" fmla="*/ 439076 w 2407137"/>
                <a:gd name="connsiteY156" fmla="*/ 1006630 h 2407138"/>
                <a:gd name="connsiteX157" fmla="*/ 160929 w 2407137"/>
                <a:gd name="connsiteY157" fmla="*/ 932101 h 2407138"/>
                <a:gd name="connsiteX158" fmla="*/ 1195932 w 2407137"/>
                <a:gd name="connsiteY158" fmla="*/ 125490 h 2407138"/>
                <a:gd name="connsiteX159" fmla="*/ 1203568 w 2407137"/>
                <a:gd name="connsiteY159" fmla="*/ 125104 h 2407138"/>
                <a:gd name="connsiteX160" fmla="*/ 1211205 w 2407137"/>
                <a:gd name="connsiteY160" fmla="*/ 125490 h 2407138"/>
                <a:gd name="connsiteX161" fmla="*/ 1211205 w 2407137"/>
                <a:gd name="connsiteY161" fmla="*/ 411392 h 2407138"/>
                <a:gd name="connsiteX162" fmla="*/ 1195932 w 2407137"/>
                <a:gd name="connsiteY162" fmla="*/ 411959 h 2407138"/>
                <a:gd name="connsiteX163" fmla="*/ 1357679 w 2407137"/>
                <a:gd name="connsiteY163" fmla="*/ 856 h 2407138"/>
                <a:gd name="connsiteX164" fmla="*/ 1372816 w 2407137"/>
                <a:gd name="connsiteY164" fmla="*/ 2893 h 2407138"/>
                <a:gd name="connsiteX165" fmla="*/ 1316657 w 2407137"/>
                <a:gd name="connsiteY165" fmla="*/ 420298 h 2407138"/>
                <a:gd name="connsiteX166" fmla="*/ 1309186 w 2407137"/>
                <a:gd name="connsiteY166" fmla="*/ 418554 h 2407138"/>
                <a:gd name="connsiteX167" fmla="*/ 1301520 w 2407137"/>
                <a:gd name="connsiteY167" fmla="*/ 418261 h 2407138"/>
                <a:gd name="connsiteX168" fmla="*/ 2893 w 2407137"/>
                <a:gd name="connsiteY168" fmla="*/ 1034322 h 2407138"/>
                <a:gd name="connsiteX169" fmla="*/ 420297 w 2407137"/>
                <a:gd name="connsiteY169" fmla="*/ 1090480 h 2407138"/>
                <a:gd name="connsiteX170" fmla="*/ 418554 w 2407137"/>
                <a:gd name="connsiteY170" fmla="*/ 1097951 h 2407138"/>
                <a:gd name="connsiteX171" fmla="*/ 418261 w 2407137"/>
                <a:gd name="connsiteY171" fmla="*/ 1105616 h 2407138"/>
                <a:gd name="connsiteX172" fmla="*/ 855 w 2407137"/>
                <a:gd name="connsiteY172" fmla="*/ 1049458 h 2407138"/>
                <a:gd name="connsiteX173" fmla="*/ 274274 w 2407137"/>
                <a:gd name="connsiteY173" fmla="*/ 658223 h 2407138"/>
                <a:gd name="connsiteX174" fmla="*/ 524025 w 2407137"/>
                <a:gd name="connsiteY174" fmla="*/ 802416 h 2407138"/>
                <a:gd name="connsiteX175" fmla="*/ 516793 w 2407137"/>
                <a:gd name="connsiteY175" fmla="*/ 815877 h 2407138"/>
                <a:gd name="connsiteX176" fmla="*/ 266342 w 2407137"/>
                <a:gd name="connsiteY176" fmla="*/ 671279 h 2407138"/>
                <a:gd name="connsiteX177" fmla="*/ 917308 w 2407137"/>
                <a:gd name="connsiteY177" fmla="*/ 164734 h 2407138"/>
                <a:gd name="connsiteX178" fmla="*/ 932100 w 2407137"/>
                <a:gd name="connsiteY178" fmla="*/ 160930 h 2407138"/>
                <a:gd name="connsiteX179" fmla="*/ 1006152 w 2407137"/>
                <a:gd name="connsiteY179" fmla="*/ 437297 h 2407138"/>
                <a:gd name="connsiteX180" fmla="*/ 991300 w 2407137"/>
                <a:gd name="connsiteY180" fmla="*/ 440877 h 2407138"/>
                <a:gd name="connsiteX181" fmla="*/ 1041143 w 2407137"/>
                <a:gd name="connsiteY181" fmla="*/ 1951 h 2407138"/>
                <a:gd name="connsiteX182" fmla="*/ 1056290 w 2407137"/>
                <a:gd name="connsiteY182" fmla="*/ 0 h 2407138"/>
                <a:gd name="connsiteX183" fmla="*/ 1110379 w 2407137"/>
                <a:gd name="connsiteY183" fmla="*/ 420056 h 2407138"/>
                <a:gd name="connsiteX184" fmla="*/ 1095283 w 2407137"/>
                <a:gd name="connsiteY184" fmla="*/ 422406 h 2407138"/>
                <a:gd name="connsiteX185" fmla="*/ 87609 w 2407137"/>
                <a:gd name="connsiteY185" fmla="*/ 729331 h 2407138"/>
                <a:gd name="connsiteX186" fmla="*/ 478803 w 2407137"/>
                <a:gd name="connsiteY186" fmla="*/ 892672 h 2407138"/>
                <a:gd name="connsiteX187" fmla="*/ 472547 w 2407137"/>
                <a:gd name="connsiteY187" fmla="*/ 906611 h 2407138"/>
                <a:gd name="connsiteX188" fmla="*/ 81723 w 2407137"/>
                <a:gd name="connsiteY188" fmla="*/ 743424 h 2407138"/>
                <a:gd name="connsiteX189" fmla="*/ 84666 w 2407137"/>
                <a:gd name="connsiteY189" fmla="*/ 736377 h 2407138"/>
                <a:gd name="connsiteX190" fmla="*/ 446636 w 2407137"/>
                <a:gd name="connsiteY190" fmla="*/ 435837 h 2407138"/>
                <a:gd name="connsiteX191" fmla="*/ 649045 w 2407137"/>
                <a:gd name="connsiteY191" fmla="*/ 638246 h 2407138"/>
                <a:gd name="connsiteX192" fmla="*/ 642057 w 2407137"/>
                <a:gd name="connsiteY192" fmla="*/ 644612 h 2407138"/>
                <a:gd name="connsiteX193" fmla="*/ 638347 w 2407137"/>
                <a:gd name="connsiteY193" fmla="*/ 649147 h 2407138"/>
                <a:gd name="connsiteX194" fmla="*/ 435836 w 2407137"/>
                <a:gd name="connsiteY194" fmla="*/ 446636 h 2407138"/>
                <a:gd name="connsiteX195" fmla="*/ 440978 w 2407137"/>
                <a:gd name="connsiteY195" fmla="*/ 440979 h 2407138"/>
                <a:gd name="connsiteX196" fmla="*/ 658223 w 2407137"/>
                <a:gd name="connsiteY196" fmla="*/ 274275 h 2407138"/>
                <a:gd name="connsiteX197" fmla="*/ 671279 w 2407137"/>
                <a:gd name="connsiteY197" fmla="*/ 266343 h 2407138"/>
                <a:gd name="connsiteX198" fmla="*/ 814473 w 2407137"/>
                <a:gd name="connsiteY198" fmla="*/ 514363 h 2407138"/>
                <a:gd name="connsiteX199" fmla="*/ 801367 w 2407137"/>
                <a:gd name="connsiteY199" fmla="*/ 522209 h 2407138"/>
                <a:gd name="connsiteX200" fmla="*/ 735676 w 2407137"/>
                <a:gd name="connsiteY200" fmla="*/ 84934 h 2407138"/>
                <a:gd name="connsiteX201" fmla="*/ 749802 w 2407137"/>
                <a:gd name="connsiteY201" fmla="*/ 79129 h 2407138"/>
                <a:gd name="connsiteX202" fmla="*/ 909846 w 2407137"/>
                <a:gd name="connsiteY202" fmla="*/ 468633 h 2407138"/>
                <a:gd name="connsiteX203" fmla="*/ 895778 w 2407137"/>
                <a:gd name="connsiteY203" fmla="*/ 474580 h 2407138"/>
                <a:gd name="connsiteX204" fmla="*/ 248376 w 2407137"/>
                <a:gd name="connsiteY204" fmla="*/ 456659 h 2407138"/>
                <a:gd name="connsiteX205" fmla="*/ 581852 w 2407137"/>
                <a:gd name="connsiteY205" fmla="*/ 714051 h 2407138"/>
                <a:gd name="connsiteX206" fmla="*/ 572397 w 2407137"/>
                <a:gd name="connsiteY206" fmla="*/ 726047 h 2407138"/>
                <a:gd name="connsiteX207" fmla="*/ 239044 w 2407137"/>
                <a:gd name="connsiteY207" fmla="*/ 468748 h 2407138"/>
                <a:gd name="connsiteX208" fmla="*/ 243710 w 2407137"/>
                <a:gd name="connsiteY208" fmla="*/ 462704 h 2407138"/>
                <a:gd name="connsiteX209" fmla="*/ 462094 w 2407137"/>
                <a:gd name="connsiteY209" fmla="*/ 244150 h 2407138"/>
                <a:gd name="connsiteX210" fmla="*/ 474238 w 2407137"/>
                <a:gd name="connsiteY210" fmla="*/ 234887 h 2407138"/>
                <a:gd name="connsiteX211" fmla="*/ 729468 w 2407137"/>
                <a:gd name="connsiteY211" fmla="*/ 569472 h 2407138"/>
                <a:gd name="connsiteX212" fmla="*/ 723162 w 2407137"/>
                <a:gd name="connsiteY212" fmla="*/ 573797 h 2407138"/>
                <a:gd name="connsiteX213" fmla="*/ 717325 w 2407137"/>
                <a:gd name="connsiteY213" fmla="*/ 578735 h 2407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</a:cxnLst>
              <a:rect l="l" t="t" r="r" b="b"/>
              <a:pathLst>
                <a:path w="2407137" h="2407138">
                  <a:moveTo>
                    <a:pt x="1677670" y="1837666"/>
                  </a:moveTo>
                  <a:lnTo>
                    <a:pt x="1683974" y="1833341"/>
                  </a:lnTo>
                  <a:lnTo>
                    <a:pt x="1689813" y="1828403"/>
                  </a:lnTo>
                  <a:lnTo>
                    <a:pt x="1945042" y="2162988"/>
                  </a:lnTo>
                  <a:lnTo>
                    <a:pt x="1932899" y="2172251"/>
                  </a:lnTo>
                  <a:close/>
                  <a:moveTo>
                    <a:pt x="1592663" y="1892774"/>
                  </a:moveTo>
                  <a:lnTo>
                    <a:pt x="1605769" y="1884929"/>
                  </a:lnTo>
                  <a:lnTo>
                    <a:pt x="1748914" y="2132863"/>
                  </a:lnTo>
                  <a:lnTo>
                    <a:pt x="1735858" y="2140795"/>
                  </a:lnTo>
                  <a:close/>
                  <a:moveTo>
                    <a:pt x="1768789" y="1757990"/>
                  </a:moveTo>
                  <a:lnTo>
                    <a:pt x="1971301" y="1960502"/>
                  </a:lnTo>
                  <a:lnTo>
                    <a:pt x="1966159" y="1966159"/>
                  </a:lnTo>
                  <a:lnTo>
                    <a:pt x="1960501" y="1971301"/>
                  </a:lnTo>
                  <a:lnTo>
                    <a:pt x="1758092" y="1768892"/>
                  </a:lnTo>
                  <a:lnTo>
                    <a:pt x="1765079" y="1762526"/>
                  </a:lnTo>
                  <a:close/>
                  <a:moveTo>
                    <a:pt x="1834740" y="1681091"/>
                  </a:moveTo>
                  <a:lnTo>
                    <a:pt x="2168093" y="1938389"/>
                  </a:lnTo>
                  <a:lnTo>
                    <a:pt x="2158761" y="1950479"/>
                  </a:lnTo>
                  <a:lnTo>
                    <a:pt x="1825285" y="1693086"/>
                  </a:lnTo>
                  <a:close/>
                  <a:moveTo>
                    <a:pt x="1497292" y="1938505"/>
                  </a:moveTo>
                  <a:lnTo>
                    <a:pt x="1511359" y="1932557"/>
                  </a:lnTo>
                  <a:lnTo>
                    <a:pt x="1671461" y="2322204"/>
                  </a:lnTo>
                  <a:lnTo>
                    <a:pt x="1657335" y="2328008"/>
                  </a:lnTo>
                  <a:close/>
                  <a:moveTo>
                    <a:pt x="1400984" y="1969841"/>
                  </a:moveTo>
                  <a:lnTo>
                    <a:pt x="1415837" y="1966261"/>
                  </a:lnTo>
                  <a:lnTo>
                    <a:pt x="1489829" y="2242404"/>
                  </a:lnTo>
                  <a:lnTo>
                    <a:pt x="1475037" y="2246208"/>
                  </a:lnTo>
                  <a:close/>
                  <a:moveTo>
                    <a:pt x="1890343" y="1591261"/>
                  </a:moveTo>
                  <a:lnTo>
                    <a:pt x="2140794" y="1735859"/>
                  </a:lnTo>
                  <a:lnTo>
                    <a:pt x="2132863" y="1748915"/>
                  </a:lnTo>
                  <a:lnTo>
                    <a:pt x="1883112" y="1604721"/>
                  </a:lnTo>
                  <a:close/>
                  <a:moveTo>
                    <a:pt x="1934589" y="1500527"/>
                  </a:moveTo>
                  <a:lnTo>
                    <a:pt x="2325413" y="1663714"/>
                  </a:lnTo>
                  <a:lnTo>
                    <a:pt x="2319529" y="1677807"/>
                  </a:lnTo>
                  <a:lnTo>
                    <a:pt x="1928334" y="1514465"/>
                  </a:lnTo>
                  <a:close/>
                  <a:moveTo>
                    <a:pt x="1296758" y="1987081"/>
                  </a:moveTo>
                  <a:lnTo>
                    <a:pt x="1311855" y="1984732"/>
                  </a:lnTo>
                  <a:lnTo>
                    <a:pt x="1365995" y="2405187"/>
                  </a:lnTo>
                  <a:lnTo>
                    <a:pt x="1350847" y="2407138"/>
                  </a:lnTo>
                  <a:close/>
                  <a:moveTo>
                    <a:pt x="1195932" y="1995746"/>
                  </a:moveTo>
                  <a:lnTo>
                    <a:pt x="1211204" y="1995179"/>
                  </a:lnTo>
                  <a:lnTo>
                    <a:pt x="1211204" y="2281649"/>
                  </a:lnTo>
                  <a:lnTo>
                    <a:pt x="1203568" y="2282034"/>
                  </a:lnTo>
                  <a:lnTo>
                    <a:pt x="1195932" y="2281649"/>
                  </a:lnTo>
                  <a:close/>
                  <a:moveTo>
                    <a:pt x="1968060" y="1400508"/>
                  </a:moveTo>
                  <a:lnTo>
                    <a:pt x="2246208" y="1475038"/>
                  </a:lnTo>
                  <a:lnTo>
                    <a:pt x="2242404" y="1489831"/>
                  </a:lnTo>
                  <a:lnTo>
                    <a:pt x="1963516" y="1415103"/>
                  </a:lnTo>
                  <a:close/>
                  <a:moveTo>
                    <a:pt x="1090481" y="1986840"/>
                  </a:moveTo>
                  <a:lnTo>
                    <a:pt x="1097951" y="1988584"/>
                  </a:lnTo>
                  <a:lnTo>
                    <a:pt x="1105617" y="1988876"/>
                  </a:lnTo>
                  <a:lnTo>
                    <a:pt x="1049458" y="2406281"/>
                  </a:lnTo>
                  <a:lnTo>
                    <a:pt x="1034322" y="2404245"/>
                  </a:lnTo>
                  <a:close/>
                  <a:moveTo>
                    <a:pt x="1988876" y="1301520"/>
                  </a:moveTo>
                  <a:lnTo>
                    <a:pt x="2406281" y="1357679"/>
                  </a:lnTo>
                  <a:lnTo>
                    <a:pt x="2404244" y="1372815"/>
                  </a:lnTo>
                  <a:lnTo>
                    <a:pt x="1986840" y="1316657"/>
                  </a:lnTo>
                  <a:lnTo>
                    <a:pt x="1988583" y="1309187"/>
                  </a:lnTo>
                  <a:close/>
                  <a:moveTo>
                    <a:pt x="992036" y="1963517"/>
                  </a:moveTo>
                  <a:lnTo>
                    <a:pt x="1006629" y="1968061"/>
                  </a:lnTo>
                  <a:lnTo>
                    <a:pt x="932100" y="2246208"/>
                  </a:lnTo>
                  <a:lnTo>
                    <a:pt x="917308" y="2242405"/>
                  </a:lnTo>
                  <a:close/>
                  <a:moveTo>
                    <a:pt x="1995178" y="1195933"/>
                  </a:moveTo>
                  <a:lnTo>
                    <a:pt x="2281649" y="1195933"/>
                  </a:lnTo>
                  <a:lnTo>
                    <a:pt x="2282034" y="1203569"/>
                  </a:lnTo>
                  <a:lnTo>
                    <a:pt x="2281649" y="1211206"/>
                  </a:lnTo>
                  <a:lnTo>
                    <a:pt x="1995745" y="1211206"/>
                  </a:lnTo>
                  <a:close/>
                  <a:moveTo>
                    <a:pt x="1984731" y="1095284"/>
                  </a:moveTo>
                  <a:lnTo>
                    <a:pt x="2405186" y="1041144"/>
                  </a:lnTo>
                  <a:lnTo>
                    <a:pt x="2407137" y="1056290"/>
                  </a:lnTo>
                  <a:lnTo>
                    <a:pt x="1987080" y="1110379"/>
                  </a:lnTo>
                  <a:close/>
                  <a:moveTo>
                    <a:pt x="892672" y="1928335"/>
                  </a:moveTo>
                  <a:lnTo>
                    <a:pt x="906611" y="1934590"/>
                  </a:lnTo>
                  <a:lnTo>
                    <a:pt x="743425" y="2325414"/>
                  </a:lnTo>
                  <a:lnTo>
                    <a:pt x="729331" y="2319529"/>
                  </a:lnTo>
                  <a:close/>
                  <a:moveTo>
                    <a:pt x="802416" y="1883113"/>
                  </a:moveTo>
                  <a:lnTo>
                    <a:pt x="815877" y="1890344"/>
                  </a:lnTo>
                  <a:lnTo>
                    <a:pt x="671279" y="2140796"/>
                  </a:lnTo>
                  <a:lnTo>
                    <a:pt x="658223" y="2132863"/>
                  </a:lnTo>
                  <a:close/>
                  <a:moveTo>
                    <a:pt x="1966260" y="991301"/>
                  </a:moveTo>
                  <a:lnTo>
                    <a:pt x="2242405" y="917309"/>
                  </a:lnTo>
                  <a:lnTo>
                    <a:pt x="2246208" y="932101"/>
                  </a:lnTo>
                  <a:lnTo>
                    <a:pt x="1969840" y="1006153"/>
                  </a:lnTo>
                  <a:close/>
                  <a:moveTo>
                    <a:pt x="1932557" y="895779"/>
                  </a:moveTo>
                  <a:lnTo>
                    <a:pt x="2322203" y="735676"/>
                  </a:lnTo>
                  <a:lnTo>
                    <a:pt x="2328008" y="749803"/>
                  </a:lnTo>
                  <a:lnTo>
                    <a:pt x="1938504" y="909846"/>
                  </a:lnTo>
                  <a:close/>
                  <a:moveTo>
                    <a:pt x="714051" y="1825286"/>
                  </a:moveTo>
                  <a:lnTo>
                    <a:pt x="726047" y="1834740"/>
                  </a:lnTo>
                  <a:lnTo>
                    <a:pt x="468748" y="2168094"/>
                  </a:lnTo>
                  <a:lnTo>
                    <a:pt x="456659" y="2158762"/>
                  </a:lnTo>
                  <a:close/>
                  <a:moveTo>
                    <a:pt x="638245" y="1758093"/>
                  </a:moveTo>
                  <a:lnTo>
                    <a:pt x="644611" y="1765080"/>
                  </a:lnTo>
                  <a:lnTo>
                    <a:pt x="649147" y="1768790"/>
                  </a:lnTo>
                  <a:lnTo>
                    <a:pt x="446636" y="1971302"/>
                  </a:lnTo>
                  <a:lnTo>
                    <a:pt x="440978" y="1966159"/>
                  </a:lnTo>
                  <a:lnTo>
                    <a:pt x="435836" y="1960502"/>
                  </a:lnTo>
                  <a:close/>
                  <a:moveTo>
                    <a:pt x="1884928" y="801368"/>
                  </a:moveTo>
                  <a:lnTo>
                    <a:pt x="2132863" y="658223"/>
                  </a:lnTo>
                  <a:lnTo>
                    <a:pt x="2140794" y="671279"/>
                  </a:lnTo>
                  <a:lnTo>
                    <a:pt x="1892773" y="814474"/>
                  </a:lnTo>
                  <a:close/>
                  <a:moveTo>
                    <a:pt x="1828403" y="717325"/>
                  </a:moveTo>
                  <a:lnTo>
                    <a:pt x="2162987" y="462095"/>
                  </a:lnTo>
                  <a:lnTo>
                    <a:pt x="2172250" y="474239"/>
                  </a:lnTo>
                  <a:lnTo>
                    <a:pt x="1837666" y="729468"/>
                  </a:lnTo>
                  <a:lnTo>
                    <a:pt x="1833340" y="723163"/>
                  </a:lnTo>
                  <a:close/>
                  <a:moveTo>
                    <a:pt x="234886" y="1932900"/>
                  </a:moveTo>
                  <a:lnTo>
                    <a:pt x="569471" y="1677670"/>
                  </a:lnTo>
                  <a:lnTo>
                    <a:pt x="573796" y="1683975"/>
                  </a:lnTo>
                  <a:lnTo>
                    <a:pt x="578735" y="1689813"/>
                  </a:lnTo>
                  <a:lnTo>
                    <a:pt x="244150" y="1945043"/>
                  </a:lnTo>
                  <a:close/>
                  <a:moveTo>
                    <a:pt x="266342" y="1735860"/>
                  </a:moveTo>
                  <a:lnTo>
                    <a:pt x="514363" y="1592665"/>
                  </a:lnTo>
                  <a:lnTo>
                    <a:pt x="522208" y="1605770"/>
                  </a:lnTo>
                  <a:lnTo>
                    <a:pt x="274274" y="1748916"/>
                  </a:lnTo>
                  <a:close/>
                  <a:moveTo>
                    <a:pt x="1960501" y="435837"/>
                  </a:moveTo>
                  <a:lnTo>
                    <a:pt x="1966159" y="440979"/>
                  </a:lnTo>
                  <a:lnTo>
                    <a:pt x="1971301" y="446637"/>
                  </a:lnTo>
                  <a:lnTo>
                    <a:pt x="1768891" y="649046"/>
                  </a:lnTo>
                  <a:lnTo>
                    <a:pt x="1762525" y="642058"/>
                  </a:lnTo>
                  <a:lnTo>
                    <a:pt x="1757990" y="638348"/>
                  </a:lnTo>
                  <a:close/>
                  <a:moveTo>
                    <a:pt x="1938389" y="239045"/>
                  </a:moveTo>
                  <a:lnTo>
                    <a:pt x="1950479" y="248377"/>
                  </a:lnTo>
                  <a:lnTo>
                    <a:pt x="1693086" y="581852"/>
                  </a:lnTo>
                  <a:lnTo>
                    <a:pt x="1681090" y="572398"/>
                  </a:lnTo>
                  <a:close/>
                  <a:moveTo>
                    <a:pt x="79129" y="1657336"/>
                  </a:moveTo>
                  <a:lnTo>
                    <a:pt x="468633" y="1497292"/>
                  </a:lnTo>
                  <a:lnTo>
                    <a:pt x="474580" y="1511360"/>
                  </a:lnTo>
                  <a:lnTo>
                    <a:pt x="84934" y="1671462"/>
                  </a:lnTo>
                  <a:close/>
                  <a:moveTo>
                    <a:pt x="160929" y="1475039"/>
                  </a:moveTo>
                  <a:lnTo>
                    <a:pt x="437296" y="1400986"/>
                  </a:lnTo>
                  <a:lnTo>
                    <a:pt x="440876" y="1415837"/>
                  </a:lnTo>
                  <a:lnTo>
                    <a:pt x="164732" y="1489830"/>
                  </a:lnTo>
                  <a:close/>
                  <a:moveTo>
                    <a:pt x="1735859" y="266344"/>
                  </a:moveTo>
                  <a:lnTo>
                    <a:pt x="1748915" y="274276"/>
                  </a:lnTo>
                  <a:lnTo>
                    <a:pt x="1604721" y="524026"/>
                  </a:lnTo>
                  <a:lnTo>
                    <a:pt x="1591261" y="516794"/>
                  </a:lnTo>
                  <a:close/>
                  <a:moveTo>
                    <a:pt x="1663713" y="81725"/>
                  </a:moveTo>
                  <a:lnTo>
                    <a:pt x="1677806" y="87609"/>
                  </a:lnTo>
                  <a:lnTo>
                    <a:pt x="1514465" y="478804"/>
                  </a:lnTo>
                  <a:lnTo>
                    <a:pt x="1500526" y="472548"/>
                  </a:lnTo>
                  <a:close/>
                  <a:moveTo>
                    <a:pt x="0" y="1350847"/>
                  </a:moveTo>
                  <a:lnTo>
                    <a:pt x="420056" y="1296759"/>
                  </a:lnTo>
                  <a:lnTo>
                    <a:pt x="422405" y="1311854"/>
                  </a:lnTo>
                  <a:lnTo>
                    <a:pt x="1951" y="1365994"/>
                  </a:lnTo>
                  <a:close/>
                  <a:moveTo>
                    <a:pt x="125488" y="1195933"/>
                  </a:moveTo>
                  <a:lnTo>
                    <a:pt x="411391" y="1195933"/>
                  </a:lnTo>
                  <a:lnTo>
                    <a:pt x="411958" y="1211206"/>
                  </a:lnTo>
                  <a:lnTo>
                    <a:pt x="125488" y="1211206"/>
                  </a:lnTo>
                  <a:lnTo>
                    <a:pt x="125102" y="1203569"/>
                  </a:lnTo>
                  <a:close/>
                  <a:moveTo>
                    <a:pt x="1475037" y="160931"/>
                  </a:moveTo>
                  <a:lnTo>
                    <a:pt x="1489829" y="164734"/>
                  </a:lnTo>
                  <a:lnTo>
                    <a:pt x="1415102" y="443621"/>
                  </a:lnTo>
                  <a:lnTo>
                    <a:pt x="1400508" y="439077"/>
                  </a:lnTo>
                  <a:close/>
                  <a:moveTo>
                    <a:pt x="164732" y="917309"/>
                  </a:moveTo>
                  <a:lnTo>
                    <a:pt x="443620" y="992037"/>
                  </a:lnTo>
                  <a:lnTo>
                    <a:pt x="439076" y="1006630"/>
                  </a:lnTo>
                  <a:lnTo>
                    <a:pt x="160929" y="932101"/>
                  </a:lnTo>
                  <a:close/>
                  <a:moveTo>
                    <a:pt x="1195932" y="125490"/>
                  </a:moveTo>
                  <a:lnTo>
                    <a:pt x="1203568" y="125104"/>
                  </a:lnTo>
                  <a:lnTo>
                    <a:pt x="1211205" y="125490"/>
                  </a:lnTo>
                  <a:lnTo>
                    <a:pt x="1211205" y="411392"/>
                  </a:lnTo>
                  <a:lnTo>
                    <a:pt x="1195932" y="411959"/>
                  </a:lnTo>
                  <a:close/>
                  <a:moveTo>
                    <a:pt x="1357679" y="856"/>
                  </a:moveTo>
                  <a:lnTo>
                    <a:pt x="1372816" y="2893"/>
                  </a:lnTo>
                  <a:lnTo>
                    <a:pt x="1316657" y="420298"/>
                  </a:lnTo>
                  <a:lnTo>
                    <a:pt x="1309186" y="418554"/>
                  </a:lnTo>
                  <a:lnTo>
                    <a:pt x="1301520" y="418261"/>
                  </a:lnTo>
                  <a:close/>
                  <a:moveTo>
                    <a:pt x="2893" y="1034322"/>
                  </a:moveTo>
                  <a:lnTo>
                    <a:pt x="420297" y="1090480"/>
                  </a:lnTo>
                  <a:lnTo>
                    <a:pt x="418554" y="1097951"/>
                  </a:lnTo>
                  <a:lnTo>
                    <a:pt x="418261" y="1105616"/>
                  </a:lnTo>
                  <a:lnTo>
                    <a:pt x="855" y="1049458"/>
                  </a:lnTo>
                  <a:close/>
                  <a:moveTo>
                    <a:pt x="274274" y="658223"/>
                  </a:moveTo>
                  <a:lnTo>
                    <a:pt x="524025" y="802416"/>
                  </a:lnTo>
                  <a:lnTo>
                    <a:pt x="516793" y="815877"/>
                  </a:lnTo>
                  <a:lnTo>
                    <a:pt x="266342" y="671279"/>
                  </a:lnTo>
                  <a:close/>
                  <a:moveTo>
                    <a:pt x="917308" y="164734"/>
                  </a:moveTo>
                  <a:lnTo>
                    <a:pt x="932100" y="160930"/>
                  </a:lnTo>
                  <a:lnTo>
                    <a:pt x="1006152" y="437297"/>
                  </a:lnTo>
                  <a:lnTo>
                    <a:pt x="991300" y="440877"/>
                  </a:lnTo>
                  <a:close/>
                  <a:moveTo>
                    <a:pt x="1041143" y="1951"/>
                  </a:moveTo>
                  <a:lnTo>
                    <a:pt x="1056290" y="0"/>
                  </a:lnTo>
                  <a:lnTo>
                    <a:pt x="1110379" y="420056"/>
                  </a:lnTo>
                  <a:lnTo>
                    <a:pt x="1095283" y="422406"/>
                  </a:lnTo>
                  <a:close/>
                  <a:moveTo>
                    <a:pt x="87609" y="729331"/>
                  </a:moveTo>
                  <a:lnTo>
                    <a:pt x="478803" y="892672"/>
                  </a:lnTo>
                  <a:lnTo>
                    <a:pt x="472547" y="906611"/>
                  </a:lnTo>
                  <a:lnTo>
                    <a:pt x="81723" y="743424"/>
                  </a:lnTo>
                  <a:lnTo>
                    <a:pt x="84666" y="736377"/>
                  </a:lnTo>
                  <a:close/>
                  <a:moveTo>
                    <a:pt x="446636" y="435837"/>
                  </a:moveTo>
                  <a:lnTo>
                    <a:pt x="649045" y="638246"/>
                  </a:lnTo>
                  <a:lnTo>
                    <a:pt x="642057" y="644612"/>
                  </a:lnTo>
                  <a:lnTo>
                    <a:pt x="638347" y="649147"/>
                  </a:lnTo>
                  <a:lnTo>
                    <a:pt x="435836" y="446636"/>
                  </a:lnTo>
                  <a:lnTo>
                    <a:pt x="440978" y="440979"/>
                  </a:lnTo>
                  <a:close/>
                  <a:moveTo>
                    <a:pt x="658223" y="274275"/>
                  </a:moveTo>
                  <a:lnTo>
                    <a:pt x="671279" y="266343"/>
                  </a:lnTo>
                  <a:lnTo>
                    <a:pt x="814473" y="514363"/>
                  </a:lnTo>
                  <a:lnTo>
                    <a:pt x="801367" y="522209"/>
                  </a:lnTo>
                  <a:close/>
                  <a:moveTo>
                    <a:pt x="735676" y="84934"/>
                  </a:moveTo>
                  <a:lnTo>
                    <a:pt x="749802" y="79129"/>
                  </a:lnTo>
                  <a:lnTo>
                    <a:pt x="909846" y="468633"/>
                  </a:lnTo>
                  <a:lnTo>
                    <a:pt x="895778" y="474580"/>
                  </a:lnTo>
                  <a:close/>
                  <a:moveTo>
                    <a:pt x="248376" y="456659"/>
                  </a:moveTo>
                  <a:lnTo>
                    <a:pt x="581852" y="714051"/>
                  </a:lnTo>
                  <a:lnTo>
                    <a:pt x="572397" y="726047"/>
                  </a:lnTo>
                  <a:lnTo>
                    <a:pt x="239044" y="468748"/>
                  </a:lnTo>
                  <a:lnTo>
                    <a:pt x="243710" y="462704"/>
                  </a:lnTo>
                  <a:close/>
                  <a:moveTo>
                    <a:pt x="462094" y="244150"/>
                  </a:moveTo>
                  <a:lnTo>
                    <a:pt x="474238" y="234887"/>
                  </a:lnTo>
                  <a:lnTo>
                    <a:pt x="729468" y="569472"/>
                  </a:lnTo>
                  <a:lnTo>
                    <a:pt x="723162" y="573797"/>
                  </a:lnTo>
                  <a:lnTo>
                    <a:pt x="717325" y="578735"/>
                  </a:lnTo>
                  <a:close/>
                </a:path>
              </a:pathLst>
            </a:custGeom>
            <a:gradFill>
              <a:gsLst>
                <a:gs pos="90000">
                  <a:srgbClr val="C00000"/>
                </a:gs>
                <a:gs pos="30000">
                  <a:srgbClr val="FF0000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000" b="1">
                <a:solidFill>
                  <a:srgbClr val="FFFCE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pic>
        <p:nvPicPr>
          <p:cNvPr id="19" name="图片 18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0" y="0"/>
            <a:ext cx="3988417" cy="1317759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8"/>
            </p:custDataLst>
          </p:nvPr>
        </p:nvSpPr>
        <p:spPr>
          <a:xfrm>
            <a:off x="2329716" y="3429001"/>
            <a:ext cx="7532567" cy="1121404"/>
          </a:xfrm>
        </p:spPr>
        <p:txBody>
          <a:bodyPr lIns="90000" tIns="46800" rIns="90000" bIns="46800" anchor="t" anchorCtr="0">
            <a:normAutofit/>
          </a:bodyPr>
          <a:lstStyle>
            <a:lvl1pPr algn="ctr">
              <a:defRPr sz="6000" u="none" strike="noStrike" kern="1200" cap="none" spc="300" normalizeH="0" baseline="0">
                <a:solidFill>
                  <a:schemeClr val="accent1"/>
                </a:solidFill>
                <a:uFillTx/>
                <a:latin typeface="Arial" panose="020B0604020202020204" pitchFamily="34" charset="0"/>
                <a:ea typeface="汉仪尚巍手书W" panose="00020600040101010101" pitchFamily="18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 cstate="email"/>
          <a:stretch>
            <a:fillRect/>
          </a:stretch>
        </p:blipFill>
        <p:spPr>
          <a:xfrm>
            <a:off x="5947680" y="8020"/>
            <a:ext cx="6257186" cy="312815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6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7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1pPr>
            <a:lvl2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2pPr>
            <a:lvl3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3pPr>
            <a:lvl4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 cstate="email"/>
          <a:stretch>
            <a:fillRect/>
          </a:stretch>
        </p:blipFill>
        <p:spPr>
          <a:xfrm flipH="1">
            <a:off x="9606280" y="0"/>
            <a:ext cx="2582545" cy="85344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6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7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8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9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 cstate="email"/>
          <a:stretch>
            <a:fillRect/>
          </a:stretch>
        </p:blipFill>
        <p:spPr>
          <a:xfrm>
            <a:off x="0" y="0"/>
            <a:ext cx="3207385" cy="105981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 cstate="email"/>
          <a:stretch>
            <a:fillRect/>
          </a:stretch>
        </p:blipFill>
        <p:spPr>
          <a:xfrm>
            <a:off x="5947680" y="8020"/>
            <a:ext cx="6257186" cy="312815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6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7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 cstate="email"/>
          <a:stretch>
            <a:fillRect/>
          </a:stretch>
        </p:blipFill>
        <p:spPr>
          <a:xfrm>
            <a:off x="-12866" y="756433"/>
            <a:ext cx="12203134" cy="6101567"/>
          </a:xfrm>
          <a:prstGeom prst="rect">
            <a:avLst/>
          </a:prstGeom>
        </p:spPr>
      </p:pic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5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6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sz="2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1pPr>
            <a:lvl2pPr indent="0" eaLnBrk="1" fontAlgn="auto" latinLnBrk="0" hangingPunct="1">
              <a:defRPr sz="2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2pPr>
            <a:lvl3pPr indent="0" eaLnBrk="1" fontAlgn="auto" latinLnBrk="0" hangingPunct="1">
              <a:defRPr sz="2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3pPr>
            <a:lvl4pPr indent="0" eaLnBrk="1" fontAlgn="auto" latinLnBrk="0" hangingPunct="1">
              <a:defRPr sz="2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4pPr>
            <a:lvl5pPr indent="0" eaLnBrk="1" fontAlgn="auto" latinLnBrk="0" hangingPunct="1">
              <a:defRPr sz="18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6" Type="http://schemas.openxmlformats.org/officeDocument/2006/relationships/theme" Target="../theme/theme1.xml"/><Relationship Id="rId25" Type="http://schemas.openxmlformats.org/officeDocument/2006/relationships/tags" Target="../tags/tag139.xml"/><Relationship Id="rId24" Type="http://schemas.openxmlformats.org/officeDocument/2006/relationships/tags" Target="../tags/tag138.xml"/><Relationship Id="rId23" Type="http://schemas.openxmlformats.org/officeDocument/2006/relationships/tags" Target="../tags/tag137.xml"/><Relationship Id="rId22" Type="http://schemas.openxmlformats.org/officeDocument/2006/relationships/tags" Target="../tags/tag136.xml"/><Relationship Id="rId21" Type="http://schemas.openxmlformats.org/officeDocument/2006/relationships/tags" Target="../tags/tag135.xml"/><Relationship Id="rId20" Type="http://schemas.openxmlformats.org/officeDocument/2006/relationships/tags" Target="../tags/tag134.xml"/><Relationship Id="rId2" Type="http://schemas.openxmlformats.org/officeDocument/2006/relationships/slideLayout" Target="../slideLayouts/slideLayout2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2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>
          <a:solidFill>
            <a:schemeClr val="tx1"/>
          </a:solidFill>
          <a:uFillTx/>
          <a:latin typeface="Arial" panose="020B0604020202020204" pitchFamily="34" charset="0"/>
          <a:ea typeface="隶书" panose="02010509060101010101" pitchFamily="49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200" normalizeH="0" baseline="0">
          <a:solidFill>
            <a:schemeClr val="tx1"/>
          </a:solidFill>
          <a:uFillTx/>
          <a:latin typeface="Arial" panose="020B0604020202020204" pitchFamily="34" charset="0"/>
          <a:ea typeface="隶书" panose="02010509060101010101" pitchFamily="49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200" normalizeH="0" baseline="0">
          <a:solidFill>
            <a:schemeClr val="tx1"/>
          </a:solidFill>
          <a:uFillTx/>
          <a:latin typeface="Arial" panose="020B0604020202020204" pitchFamily="34" charset="0"/>
          <a:ea typeface="隶书" panose="02010509060101010101" pitchFamily="49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200" normalizeH="0" baseline="0">
          <a:solidFill>
            <a:schemeClr val="tx1"/>
          </a:solidFill>
          <a:uFillTx/>
          <a:latin typeface="Arial" panose="020B0604020202020204" pitchFamily="34" charset="0"/>
          <a:ea typeface="隶书" panose="02010509060101010101" pitchFamily="49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200" normalizeH="0" baseline="0">
          <a:solidFill>
            <a:schemeClr val="tx1"/>
          </a:solidFill>
          <a:uFillTx/>
          <a:latin typeface="Arial" panose="020B0604020202020204" pitchFamily="34" charset="0"/>
          <a:ea typeface="隶书" panose="02010509060101010101" pitchFamily="49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200" normalizeH="0" baseline="0">
          <a:solidFill>
            <a:schemeClr val="tx1"/>
          </a:solidFill>
          <a:uFillTx/>
          <a:latin typeface="Arial" panose="020B0604020202020204" pitchFamily="34" charset="0"/>
          <a:ea typeface="隶书" panose="020105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141.xml"/><Relationship Id="rId2" Type="http://schemas.openxmlformats.org/officeDocument/2006/relationships/tags" Target="../tags/tag140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tags" Target="../tags/tag145.xml"/><Relationship Id="rId4" Type="http://schemas.openxmlformats.org/officeDocument/2006/relationships/tags" Target="../tags/tag144.xml"/><Relationship Id="rId3" Type="http://schemas.openxmlformats.org/officeDocument/2006/relationships/image" Target="../media/image4.png"/><Relationship Id="rId2" Type="http://schemas.openxmlformats.org/officeDocument/2006/relationships/tags" Target="../tags/tag143.xml"/><Relationship Id="rId1" Type="http://schemas.openxmlformats.org/officeDocument/2006/relationships/tags" Target="../tags/tag142.xml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tags" Target="../tags/tag150.xml"/><Relationship Id="rId5" Type="http://schemas.openxmlformats.org/officeDocument/2006/relationships/tags" Target="../tags/tag149.xml"/><Relationship Id="rId4" Type="http://schemas.openxmlformats.org/officeDocument/2006/relationships/tags" Target="../tags/tag148.xml"/><Relationship Id="rId3" Type="http://schemas.openxmlformats.org/officeDocument/2006/relationships/image" Target="../media/image4.png"/><Relationship Id="rId2" Type="http://schemas.openxmlformats.org/officeDocument/2006/relationships/tags" Target="../tags/tag147.xml"/><Relationship Id="rId1" Type="http://schemas.openxmlformats.org/officeDocument/2006/relationships/tags" Target="../tags/tag146.xml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tags" Target="../tags/tag154.xml"/><Relationship Id="rId4" Type="http://schemas.openxmlformats.org/officeDocument/2006/relationships/tags" Target="../tags/tag153.xml"/><Relationship Id="rId3" Type="http://schemas.openxmlformats.org/officeDocument/2006/relationships/image" Target="../media/image4.png"/><Relationship Id="rId2" Type="http://schemas.openxmlformats.org/officeDocument/2006/relationships/tags" Target="../tags/tag152.xml"/><Relationship Id="rId1" Type="http://schemas.openxmlformats.org/officeDocument/2006/relationships/tags" Target="../tags/tag15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7" Type="http://schemas.openxmlformats.org/officeDocument/2006/relationships/tags" Target="../tags/tag160.xml"/><Relationship Id="rId6" Type="http://schemas.openxmlformats.org/officeDocument/2006/relationships/tags" Target="../tags/tag159.xml"/><Relationship Id="rId5" Type="http://schemas.openxmlformats.org/officeDocument/2006/relationships/tags" Target="../tags/tag158.xml"/><Relationship Id="rId4" Type="http://schemas.openxmlformats.org/officeDocument/2006/relationships/tags" Target="../tags/tag157.xml"/><Relationship Id="rId3" Type="http://schemas.openxmlformats.org/officeDocument/2006/relationships/image" Target="../media/image4.png"/><Relationship Id="rId2" Type="http://schemas.openxmlformats.org/officeDocument/2006/relationships/tags" Target="../tags/tag156.xml"/><Relationship Id="rId1" Type="http://schemas.openxmlformats.org/officeDocument/2006/relationships/tags" Target="../tags/tag15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7" Type="http://schemas.openxmlformats.org/officeDocument/2006/relationships/tags" Target="../tags/tag166.xml"/><Relationship Id="rId6" Type="http://schemas.openxmlformats.org/officeDocument/2006/relationships/tags" Target="../tags/tag165.xml"/><Relationship Id="rId5" Type="http://schemas.openxmlformats.org/officeDocument/2006/relationships/tags" Target="../tags/tag164.xml"/><Relationship Id="rId4" Type="http://schemas.openxmlformats.org/officeDocument/2006/relationships/tags" Target="../tags/tag163.xml"/><Relationship Id="rId3" Type="http://schemas.openxmlformats.org/officeDocument/2006/relationships/image" Target="../media/image4.png"/><Relationship Id="rId2" Type="http://schemas.openxmlformats.org/officeDocument/2006/relationships/tags" Target="../tags/tag162.xml"/><Relationship Id="rId1" Type="http://schemas.openxmlformats.org/officeDocument/2006/relationships/tags" Target="../tags/tag161.xml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tags" Target="../tags/tag171.xml"/><Relationship Id="rId5" Type="http://schemas.openxmlformats.org/officeDocument/2006/relationships/tags" Target="../tags/tag170.xml"/><Relationship Id="rId4" Type="http://schemas.openxmlformats.org/officeDocument/2006/relationships/tags" Target="../tags/tag169.xml"/><Relationship Id="rId3" Type="http://schemas.openxmlformats.org/officeDocument/2006/relationships/image" Target="../media/image4.png"/><Relationship Id="rId2" Type="http://schemas.openxmlformats.org/officeDocument/2006/relationships/tags" Target="../tags/tag168.xml"/><Relationship Id="rId1" Type="http://schemas.openxmlformats.org/officeDocument/2006/relationships/tags" Target="../tags/tag167.xml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tags" Target="../tags/tag176.xml"/><Relationship Id="rId5" Type="http://schemas.openxmlformats.org/officeDocument/2006/relationships/tags" Target="../tags/tag175.xml"/><Relationship Id="rId4" Type="http://schemas.openxmlformats.org/officeDocument/2006/relationships/tags" Target="../tags/tag174.xml"/><Relationship Id="rId3" Type="http://schemas.openxmlformats.org/officeDocument/2006/relationships/image" Target="../media/image4.png"/><Relationship Id="rId2" Type="http://schemas.openxmlformats.org/officeDocument/2006/relationships/tags" Target="../tags/tag173.xml"/><Relationship Id="rId1" Type="http://schemas.openxmlformats.org/officeDocument/2006/relationships/tags" Target="../tags/tag17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577850" y="1988185"/>
            <a:ext cx="11036300" cy="4486910"/>
          </a:xfrm>
        </p:spPr>
        <p:txBody>
          <a:bodyPr>
            <a:normAutofit/>
          </a:bodyPr>
          <a:p>
            <a:r>
              <a:rPr lang="zh-CN" altLang="zh-CN"/>
              <a:t>留庄镇人民政府</a:t>
            </a:r>
            <a:br>
              <a:rPr lang="zh-CN" altLang="zh-CN"/>
            </a:br>
            <a:r>
              <a:rPr lang="zh-CN" altLang="zh-CN"/>
              <a:t>20</a:t>
            </a:r>
            <a:r>
              <a:rPr lang="en-US" altLang="zh-CN"/>
              <a:t>23</a:t>
            </a:r>
            <a:r>
              <a:rPr lang="zh-CN" altLang="zh-CN"/>
              <a:t>年信息公开工作</a:t>
            </a:r>
            <a:br>
              <a:rPr lang="zh-CN" altLang="zh-CN"/>
            </a:br>
            <a:r>
              <a:rPr lang="zh-CN" altLang="zh-CN"/>
              <a:t>年度报告</a:t>
            </a:r>
            <a:endParaRPr lang="zh-CN" altLang="zh-CN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4"/>
          </p:nvPr>
        </p:nvSpPr>
        <p:spPr/>
        <p:txBody>
          <a:bodyPr/>
          <a:p>
            <a:r>
              <a:rPr lang="en-US" altLang="zh-CN"/>
              <a:t>  </a:t>
            </a:r>
            <a:endParaRPr lang="en-US" altLang="zh-CN"/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>
            <p:custDataLst>
              <p:tags r:id="rId1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rgbClr val="FAE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rgbClr val="FFFFFF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 cstate="email"/>
          <a:stretch>
            <a:fillRect/>
          </a:stretch>
        </p:blipFill>
        <p:spPr>
          <a:xfrm flipH="1">
            <a:off x="9606280" y="0"/>
            <a:ext cx="2582545" cy="853440"/>
          </a:xfrm>
          <a:prstGeom prst="rect">
            <a:avLst/>
          </a:prstGeom>
        </p:spPr>
      </p:pic>
      <p:sp>
        <p:nvSpPr>
          <p:cNvPr id="8" name="Title 6"/>
          <p:cNvSpPr txBox="1"/>
          <p:nvPr>
            <p:custDataLst>
              <p:tags r:id="rId4"/>
            </p:custDataLst>
          </p:nvPr>
        </p:nvSpPr>
        <p:spPr>
          <a:xfrm>
            <a:off x="427355" y="866775"/>
            <a:ext cx="10975340" cy="5124450"/>
          </a:xfrm>
          <a:prstGeom prst="rect">
            <a:avLst/>
          </a:prstGeom>
          <a:noFill/>
          <a:ln w="3175">
            <a:noFill/>
            <a:prstDash val="sysDash"/>
          </a:ln>
        </p:spPr>
        <p:txBody>
          <a:bodyPr wrap="square" lIns="72000" tIns="36000" rIns="72000" bIns="36000" anchor="t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charset="0"/>
              </a:defRPr>
            </a:lvl1pPr>
          </a:lstStyle>
          <a:p>
            <a:pPr marR="0" lvl="1" indent="622300" algn="just" defTabSz="914400" rtl="0" fontAlgn="auto">
              <a:lnSpc>
                <a:spcPts val="35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defRPr/>
              <a:extLst>
                <a:ext uri="{35155182-B16C-46BC-9424-99874614C6A1}">
                  <wpsdc:indentchars xmlns:wpsdc="http://www.wps.cn/officeDocument/2017/drawingmlCustomData" val="200" checksum="4172556712"/>
                </a:ext>
              </a:extLst>
            </a:pPr>
            <a:r>
              <a:rPr kumimoji="0" lang="zh-CN" altLang="en-US" sz="2400" b="1" i="0" spc="50" baseline="0" noProof="0" dirty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uLnTx/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本报告由微山县留庄镇人民政府按照《中华人民共和国政府信息公开条例》（以下简称《条例》）和《中华人民共和国政府信息公开工作年度报告格式》（国办公开办函〔202</a:t>
            </a:r>
            <a:r>
              <a:rPr kumimoji="0" lang="en-US" altLang="zh-CN" sz="2400" b="1" i="0" spc="50" baseline="0" noProof="0" dirty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uLnTx/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</a:t>
            </a:r>
            <a:r>
              <a:rPr kumimoji="0" lang="zh-CN" altLang="en-US" sz="2400" b="1" i="0" spc="50" baseline="0" noProof="0" dirty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uLnTx/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〕30号）要求编制。</a:t>
            </a:r>
            <a:endParaRPr kumimoji="0" lang="zh-CN" altLang="en-US" sz="2400" b="1" i="0" spc="50" baseline="0" noProof="0" dirty="0">
              <a:ln w="3175">
                <a:noFill/>
                <a:prstDash val="dash"/>
              </a:ln>
              <a:solidFill>
                <a:schemeClr val="tx1"/>
              </a:solidFill>
              <a:effectLst/>
              <a:uLnTx/>
              <a:uFillTx/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marR="0" lvl="1" indent="622300" algn="just" defTabSz="914400" rtl="0" fontAlgn="auto">
              <a:lnSpc>
                <a:spcPts val="35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defRPr/>
              <a:extLst>
                <a:ext uri="{35155182-B16C-46BC-9424-99874614C6A1}">
                  <wpsdc:indentchars xmlns:wpsdc="http://www.wps.cn/officeDocument/2017/drawingmlCustomData" val="200" checksum="4172556712"/>
                </a:ext>
              </a:extLst>
            </a:pPr>
            <a:r>
              <a:rPr kumimoji="0" lang="zh-CN" altLang="en-US" sz="2400" b="1" i="0" spc="50" baseline="0" noProof="0" dirty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uLnTx/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本报告内容包括总体情况、主动公开政府信息情况、收到和处理政府信息公开申请情况、政府信息公开行政复议和行政诉讼情况、存在的主要问题及改进情况、其他需要报告的事项等六部分内容。</a:t>
            </a:r>
            <a:endParaRPr kumimoji="0" lang="zh-CN" altLang="en-US" sz="2400" b="1" i="0" spc="50" baseline="0" noProof="0" dirty="0">
              <a:ln w="3175">
                <a:noFill/>
                <a:prstDash val="dash"/>
              </a:ln>
              <a:solidFill>
                <a:schemeClr val="tx1"/>
              </a:solidFill>
              <a:effectLst/>
              <a:uLnTx/>
              <a:uFillTx/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marR="0" lvl="1" indent="622300" algn="just" defTabSz="914400" rtl="0" fontAlgn="auto">
              <a:lnSpc>
                <a:spcPts val="35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defRPr/>
              <a:extLst>
                <a:ext uri="{35155182-B16C-46BC-9424-99874614C6A1}">
                  <wpsdc:indentchars xmlns:wpsdc="http://www.wps.cn/officeDocument/2017/drawingmlCustomData" val="200" checksum="4172556712"/>
                </a:ext>
              </a:extLst>
            </a:pPr>
            <a:r>
              <a:rPr kumimoji="0" lang="zh-CN" altLang="en-US" sz="2400" b="1" i="0" spc="50" baseline="0" noProof="0" dirty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uLnTx/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本报告所列数据的统计期限自202</a:t>
            </a:r>
            <a:r>
              <a:rPr kumimoji="0" lang="en-US" altLang="zh-CN" sz="2400" b="1" i="0" spc="50" baseline="0" noProof="0" dirty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uLnTx/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</a:t>
            </a:r>
            <a:r>
              <a:rPr kumimoji="0" lang="zh-CN" altLang="en-US" sz="2400" b="1" i="0" spc="50" baseline="0" noProof="0" dirty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uLnTx/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年1月1日起至202</a:t>
            </a:r>
            <a:r>
              <a:rPr kumimoji="0" lang="en-US" altLang="zh-CN" sz="2400" b="1" i="0" spc="50" baseline="0" noProof="0" dirty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uLnTx/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</a:t>
            </a:r>
            <a:r>
              <a:rPr kumimoji="0" lang="zh-CN" altLang="en-US" sz="2400" b="1" i="0" spc="50" baseline="0" noProof="0" dirty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uLnTx/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年12月31日止。本报告电子版可在微山县留庄镇政府门户网站（http://www.weishan.gov.cn/col/col22897/index.html）查阅或下载。如对本报告有疑问，请与微山县留庄镇人民政府联系（地址：微山县留庄镇中心街1号，联系电话：0537-8631846）。</a:t>
            </a:r>
            <a:endParaRPr kumimoji="0" lang="zh-CN" altLang="en-US" sz="2400" b="1" i="0" spc="50" baseline="0" noProof="0" dirty="0">
              <a:ln w="3175">
                <a:noFill/>
                <a:prstDash val="dash"/>
              </a:ln>
              <a:solidFill>
                <a:schemeClr val="tx1"/>
              </a:solidFill>
              <a:effectLst/>
              <a:uLnTx/>
              <a:uFillTx/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</p:spTree>
    <p:custDataLst>
      <p:tags r:id="rId5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>
            <p:custDataLst>
              <p:tags r:id="rId1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rgbClr val="FAE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rgbClr val="FFFFFF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 cstate="email"/>
          <a:stretch>
            <a:fillRect/>
          </a:stretch>
        </p:blipFill>
        <p:spPr>
          <a:xfrm flipH="1">
            <a:off x="9606280" y="0"/>
            <a:ext cx="2582545" cy="853440"/>
          </a:xfrm>
          <a:prstGeom prst="rect">
            <a:avLst/>
          </a:prstGeom>
        </p:spPr>
      </p:pic>
      <p:sp>
        <p:nvSpPr>
          <p:cNvPr id="8" name="Title 6"/>
          <p:cNvSpPr txBox="1"/>
          <p:nvPr>
            <p:custDataLst>
              <p:tags r:id="rId4"/>
            </p:custDataLst>
          </p:nvPr>
        </p:nvSpPr>
        <p:spPr>
          <a:xfrm>
            <a:off x="608330" y="1047115"/>
            <a:ext cx="10975340" cy="5124450"/>
          </a:xfrm>
          <a:prstGeom prst="rect">
            <a:avLst/>
          </a:prstGeom>
          <a:noFill/>
          <a:ln w="3175">
            <a:noFill/>
            <a:prstDash val="sysDash"/>
          </a:ln>
        </p:spPr>
        <p:txBody>
          <a:bodyPr wrap="square" lIns="72000" tIns="36000" rIns="72000" bIns="36000" anchor="t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charset="0"/>
              </a:defRPr>
            </a:lvl1pPr>
          </a:lstStyle>
          <a:p>
            <a:pPr marR="0" lvl="0" indent="622300" algn="just" defTabSz="914400" rtl="0" fontAlgn="auto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defRPr/>
              <a:extLst>
                <a:ext uri="{35155182-B16C-46BC-9424-99874614C6A1}">
                  <wpsdc:indentchars xmlns:wpsdc="http://www.wps.cn/officeDocument/2017/drawingmlCustomData" val="200" checksum="4172556712"/>
                </a:ext>
              </a:extLst>
            </a:pPr>
            <a:r>
              <a:rPr kumimoji="0" sz="2400" b="1" i="0" spc="50" baseline="0" noProof="0" dirty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uLnTx/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2023年，留庄镇认真贯彻落实《中华人民共和国政府信息公开条例》，强化措施，统筹推进，坚持把公开透明作为政府工作的基本制度，拓展深化公开领域，提高公开质量和实效，不断提高政府公信力，更好地保障人民的知情权、参与权、监督权。</a:t>
            </a:r>
            <a:endParaRPr kumimoji="0" sz="2400" b="1" i="0" spc="50" baseline="0" noProof="0" dirty="0">
              <a:ln w="3175">
                <a:noFill/>
                <a:prstDash val="dash"/>
              </a:ln>
              <a:solidFill>
                <a:schemeClr val="tx1"/>
              </a:solidFill>
              <a:effectLst/>
              <a:uLnTx/>
              <a:uFillTx/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marR="0" lvl="0" indent="622300" algn="just" defTabSz="914400" rtl="0" fontAlgn="auto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defRPr/>
              <a:extLst>
                <a:ext uri="{35155182-B16C-46BC-9424-99874614C6A1}">
                  <wpsdc:indentchars xmlns:wpsdc="http://www.wps.cn/officeDocument/2017/drawingmlCustomData" val="200" checksum="4172556712"/>
                </a:ext>
              </a:extLst>
            </a:pPr>
            <a:r>
              <a:rPr kumimoji="0" lang="zh-CN" altLang="en-US" sz="2400" b="1" i="0" spc="50" baseline="0" noProof="0" dirty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uLnTx/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（一）主动公开情况</a:t>
            </a:r>
            <a:endParaRPr kumimoji="0" lang="zh-CN" altLang="en-US" sz="2400" b="1" i="0" spc="50" baseline="0" noProof="0" dirty="0">
              <a:ln w="3175">
                <a:noFill/>
                <a:prstDash val="dash"/>
              </a:ln>
              <a:solidFill>
                <a:schemeClr val="tx1"/>
              </a:solidFill>
              <a:effectLst/>
              <a:uLnTx/>
              <a:uFillTx/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marR="0" lvl="0" indent="622300" algn="just" defTabSz="914400" rtl="0" fontAlgn="auto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defRPr/>
              <a:extLst>
                <a:ext uri="{35155182-B16C-46BC-9424-99874614C6A1}">
                  <wpsdc:indentchars xmlns:wpsdc="http://www.wps.cn/officeDocument/2017/drawingmlCustomData" val="200" checksum="4172556712"/>
                </a:ext>
              </a:extLst>
            </a:pPr>
            <a:r>
              <a:rPr kumimoji="0" lang="zh-CN" altLang="en-US" sz="2400" b="1" i="0" spc="50" baseline="0" noProof="0" dirty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uLnTx/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2023年度，留庄镇积极主动公开政府信息，主要涉及机构职能、规范性文件、工作动态和重点领域信息等多个方面，留庄镇政府网站发布工作动态40条、图片新闻37条。</a:t>
            </a:r>
            <a:endParaRPr kumimoji="0" lang="zh-CN" altLang="en-US" sz="2400" b="1" i="0" spc="50" baseline="0" noProof="0" dirty="0">
              <a:ln w="3175">
                <a:noFill/>
                <a:prstDash val="dash"/>
              </a:ln>
              <a:solidFill>
                <a:schemeClr val="tx1"/>
              </a:solidFill>
              <a:effectLst/>
              <a:uLnTx/>
              <a:uFillTx/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marR="0" lvl="0" indent="622300" algn="just" defTabSz="914400" rtl="0" fontAlgn="auto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defRPr/>
              <a:extLst>
                <a:ext uri="{35155182-B16C-46BC-9424-99874614C6A1}">
                  <wpsdc:indentchars xmlns:wpsdc="http://www.wps.cn/officeDocument/2017/drawingmlCustomData" val="200" checksum="4172556712"/>
                </a:ext>
              </a:extLst>
            </a:pPr>
            <a:r>
              <a:rPr kumimoji="0" lang="zh-CN" altLang="en-US" sz="2400" b="1" i="0" spc="50" baseline="0" noProof="0" dirty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uLnTx/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（二）依申请公开情况</a:t>
            </a:r>
            <a:endParaRPr kumimoji="0" lang="zh-CN" altLang="en-US" sz="2400" b="1" i="0" spc="50" baseline="0" noProof="0" dirty="0">
              <a:ln w="3175">
                <a:noFill/>
                <a:prstDash val="dash"/>
              </a:ln>
              <a:solidFill>
                <a:schemeClr val="tx1"/>
              </a:solidFill>
              <a:effectLst/>
              <a:uLnTx/>
              <a:uFillTx/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marR="0" lvl="0" indent="622300" algn="just" defTabSz="914400" rtl="0" fontAlgn="auto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defRPr/>
              <a:extLst>
                <a:ext uri="{35155182-B16C-46BC-9424-99874614C6A1}">
                  <wpsdc:indentchars xmlns:wpsdc="http://www.wps.cn/officeDocument/2017/drawingmlCustomData" val="200" checksum="4172556712"/>
                </a:ext>
              </a:extLst>
            </a:pPr>
            <a:r>
              <a:rPr kumimoji="0" lang="zh-CN" altLang="en-US" sz="2400" b="1" i="0" spc="50" baseline="0" noProof="0" dirty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uLnTx/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202</a:t>
            </a:r>
            <a:r>
              <a:rPr kumimoji="0" altLang="zh-CN" sz="2400" b="1" i="0" spc="50" baseline="0" noProof="0" dirty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uLnTx/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</a:t>
            </a:r>
            <a:r>
              <a:rPr kumimoji="0" lang="zh-CN" altLang="en-US" sz="2400" b="1" i="0" spc="50" baseline="0" noProof="0" dirty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uLnTx/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年度，留庄镇人民政府未收到信息公开申请件。未收取政府信息公开信息处理费。</a:t>
            </a:r>
            <a:endParaRPr kumimoji="0" lang="zh-CN" altLang="en-US" sz="2400" b="1" i="0" spc="50" baseline="0" noProof="0" dirty="0">
              <a:ln w="3175">
                <a:noFill/>
                <a:prstDash val="dash"/>
              </a:ln>
              <a:solidFill>
                <a:schemeClr val="tx1"/>
              </a:solidFill>
              <a:effectLst/>
              <a:uLnTx/>
              <a:uFillTx/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4" name="Title 6"/>
          <p:cNvSpPr txBox="1"/>
          <p:nvPr>
            <p:custDataLst>
              <p:tags r:id="rId5"/>
            </p:custDataLst>
          </p:nvPr>
        </p:nvSpPr>
        <p:spPr>
          <a:xfrm>
            <a:off x="608330" y="304165"/>
            <a:ext cx="10975340" cy="1033780"/>
          </a:xfrm>
          <a:prstGeom prst="rect">
            <a:avLst/>
          </a:prstGeom>
          <a:noFill/>
          <a:ln w="3175">
            <a:noFill/>
            <a:prstDash val="sysDash"/>
          </a:ln>
        </p:spPr>
        <p:txBody>
          <a:bodyPr wrap="square" lIns="72000" tIns="36000" rIns="72000" bIns="108000" anchor="ctr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charset="0"/>
              </a:defRPr>
            </a:lvl1pPr>
          </a:lstStyle>
          <a:p>
            <a:pPr marL="0" marR="0" lvl="0" indent="0" algn="l" defTabSz="913765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spc="300" baseline="0" noProof="0" dirty="0">
                <a:ln w="3175">
                  <a:noFill/>
                  <a:prstDash val="dash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微软雅黑" panose="020B0503020204020204" charset="-122"/>
              </a:rPr>
              <a:t>一、总体情况</a:t>
            </a:r>
            <a:endParaRPr kumimoji="0" lang="zh-CN" altLang="en-US" sz="3600" b="1" i="0" spc="300" baseline="0" noProof="0" dirty="0">
              <a:ln w="3175">
                <a:noFill/>
                <a:prstDash val="dash"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微软雅黑" panose="020B0503020204020204" charset="-122"/>
            </a:endParaRPr>
          </a:p>
        </p:txBody>
      </p:sp>
    </p:spTree>
    <p:custDataLst>
      <p:tags r:id="rId6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>
            <p:custDataLst>
              <p:tags r:id="rId1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rgbClr val="FAE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rgbClr val="FFFFFF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 cstate="email"/>
          <a:stretch>
            <a:fillRect/>
          </a:stretch>
        </p:blipFill>
        <p:spPr>
          <a:xfrm flipH="1">
            <a:off x="9606280" y="0"/>
            <a:ext cx="2582545" cy="853440"/>
          </a:xfrm>
          <a:prstGeom prst="rect">
            <a:avLst/>
          </a:prstGeom>
        </p:spPr>
      </p:pic>
      <p:sp>
        <p:nvSpPr>
          <p:cNvPr id="8" name="Title 6"/>
          <p:cNvSpPr txBox="1"/>
          <p:nvPr>
            <p:custDataLst>
              <p:tags r:id="rId4"/>
            </p:custDataLst>
          </p:nvPr>
        </p:nvSpPr>
        <p:spPr>
          <a:xfrm>
            <a:off x="608330" y="537845"/>
            <a:ext cx="10975340" cy="5480050"/>
          </a:xfrm>
          <a:prstGeom prst="rect">
            <a:avLst/>
          </a:prstGeom>
          <a:noFill/>
          <a:ln w="3175">
            <a:noFill/>
            <a:prstDash val="sysDash"/>
          </a:ln>
        </p:spPr>
        <p:txBody>
          <a:bodyPr wrap="square" lIns="72000" tIns="36000" rIns="72000" bIns="36000" anchor="t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charset="0"/>
              </a:defRPr>
            </a:lvl1pPr>
          </a:lstStyle>
          <a:p>
            <a:pPr marR="0" lvl="0" indent="622300" algn="just" defTabSz="914400" rtl="0" fontAlgn="auto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defRPr/>
              <a:extLst>
                <a:ext uri="{35155182-B16C-46BC-9424-99874614C6A1}">
                  <wpsdc:indentchars xmlns:wpsdc="http://www.wps.cn/officeDocument/2017/drawingmlCustomData" val="200" checksum="4172556712"/>
                </a:ext>
              </a:extLst>
            </a:pPr>
            <a:r>
              <a:rPr kumimoji="0" sz="2400" b="1" i="0" spc="50" baseline="0" noProof="0" dirty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uLnTx/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（三）政府信息管理情况</a:t>
            </a:r>
            <a:endParaRPr kumimoji="0" sz="2400" b="1" i="0" spc="50" baseline="0" noProof="0" dirty="0">
              <a:ln w="3175">
                <a:noFill/>
                <a:prstDash val="dash"/>
              </a:ln>
              <a:solidFill>
                <a:schemeClr val="tx1"/>
              </a:solidFill>
              <a:effectLst/>
              <a:uLnTx/>
              <a:uFillTx/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marR="0" lvl="0" indent="622300" algn="just" defTabSz="914400" rtl="0" fontAlgn="auto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defRPr/>
              <a:extLst>
                <a:ext uri="{35155182-B16C-46BC-9424-99874614C6A1}">
                  <wpsdc:indentchars xmlns:wpsdc="http://www.wps.cn/officeDocument/2017/drawingmlCustomData" val="200" checksum="4172556712"/>
                </a:ext>
              </a:extLst>
            </a:pPr>
            <a:r>
              <a:rPr kumimoji="0" sz="2400" b="1" i="0" spc="50" baseline="0" noProof="0" dirty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uLnTx/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建立责任制度，明确任务分工。按照各站所职能合理分配工作任务，建立主体责任制度，组织相关人员参加业务培训，狠抓落实政府信息公开工作。</a:t>
            </a:r>
            <a:endParaRPr kumimoji="0" sz="2400" b="1" i="0" spc="50" baseline="0" noProof="0" dirty="0">
              <a:ln w="3175">
                <a:noFill/>
                <a:prstDash val="dash"/>
              </a:ln>
              <a:solidFill>
                <a:schemeClr val="tx1"/>
              </a:solidFill>
              <a:effectLst/>
              <a:uLnTx/>
              <a:uFillTx/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marR="0" lvl="0" indent="622300" algn="just" defTabSz="914400" rtl="0" fontAlgn="auto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defRPr/>
              <a:extLst>
                <a:ext uri="{35155182-B16C-46BC-9424-99874614C6A1}">
                  <wpsdc:indentchars xmlns:wpsdc="http://www.wps.cn/officeDocument/2017/drawingmlCustomData" val="200" checksum="4172556712"/>
                </a:ext>
              </a:extLst>
            </a:pPr>
            <a:r>
              <a:rPr kumimoji="0" sz="2400" b="1" i="0" spc="50" baseline="0" noProof="0" dirty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uLnTx/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（四）政府信息公开平台建设情况</a:t>
            </a:r>
            <a:endParaRPr kumimoji="0" sz="2400" b="1" i="0" spc="50" baseline="0" noProof="0" dirty="0">
              <a:ln w="3175">
                <a:noFill/>
                <a:prstDash val="dash"/>
              </a:ln>
              <a:solidFill>
                <a:schemeClr val="tx1"/>
              </a:solidFill>
              <a:effectLst/>
              <a:uLnTx/>
              <a:uFillTx/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marR="0" lvl="0" indent="622300" algn="just" defTabSz="914400" rtl="0" fontAlgn="auto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defRPr/>
              <a:extLst>
                <a:ext uri="{35155182-B16C-46BC-9424-99874614C6A1}">
                  <wpsdc:indentchars xmlns:wpsdc="http://www.wps.cn/officeDocument/2017/drawingmlCustomData" val="200" checksum="4172556712"/>
                </a:ext>
              </a:extLst>
            </a:pPr>
            <a:r>
              <a:rPr kumimoji="0" sz="2400" b="1" i="0" spc="50" baseline="0" noProof="0" dirty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uLnTx/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留庄镇将政务信息公开网站作为线上宣传方式，并安排专人进行负责，做到政府网站及时更新，发布的信息经过领导审核后发布，并且在镇为民服务中心设立一处政务公开体验区，方便群众及时查阅到最新的政策。</a:t>
            </a:r>
            <a:endParaRPr kumimoji="0" sz="2400" b="1" i="0" spc="50" baseline="0" noProof="0" dirty="0">
              <a:ln w="3175">
                <a:noFill/>
                <a:prstDash val="dash"/>
              </a:ln>
              <a:solidFill>
                <a:schemeClr val="tx1"/>
              </a:solidFill>
              <a:effectLst/>
              <a:uLnTx/>
              <a:uFillTx/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marR="0" lvl="0" indent="622300" algn="just" defTabSz="914400" rtl="0" fontAlgn="auto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defRPr/>
              <a:extLst>
                <a:ext uri="{35155182-B16C-46BC-9424-99874614C6A1}">
                  <wpsdc:indentchars xmlns:wpsdc="http://www.wps.cn/officeDocument/2017/drawingmlCustomData" val="200" checksum="4172556712"/>
                </a:ext>
              </a:extLst>
            </a:pPr>
            <a:r>
              <a:rPr kumimoji="0" sz="2400" b="1" i="0" spc="50" baseline="0" noProof="0" dirty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uLnTx/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（五）监督保障情况</a:t>
            </a:r>
            <a:endParaRPr kumimoji="0" sz="2400" b="1" i="0" spc="50" baseline="0" noProof="0" dirty="0">
              <a:ln w="3175">
                <a:noFill/>
                <a:prstDash val="dash"/>
              </a:ln>
              <a:solidFill>
                <a:schemeClr val="tx1"/>
              </a:solidFill>
              <a:effectLst/>
              <a:uLnTx/>
              <a:uFillTx/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marR="0" lvl="0" indent="622300" algn="just" defTabSz="914400" rtl="0" fontAlgn="auto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defRPr/>
              <a:extLst>
                <a:ext uri="{35155182-B16C-46BC-9424-99874614C6A1}">
                  <wpsdc:indentchars xmlns:wpsdc="http://www.wps.cn/officeDocument/2017/drawingmlCustomData" val="200" checksum="4172556712"/>
                </a:ext>
              </a:extLst>
            </a:pPr>
            <a:r>
              <a:rPr kumimoji="0" sz="2400" b="1" i="0" spc="50" baseline="0" noProof="0" dirty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uLnTx/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留庄镇高度重视政府信息公开工作，严格遵循“依法公开、真实公正、注重实效、有利监督”的原则，把政务公开工作列入重要议事日程，坚持政务公开会议制度，定期研究政务公开工作，及时总结经验，发现问题，及时整改，确保程序规范、主动公开、透明高效。</a:t>
            </a:r>
            <a:endParaRPr kumimoji="0" sz="2400" b="1" i="0" spc="50" baseline="0" noProof="0" dirty="0">
              <a:ln w="3175">
                <a:noFill/>
                <a:prstDash val="dash"/>
              </a:ln>
              <a:solidFill>
                <a:schemeClr val="tx1"/>
              </a:solidFill>
              <a:effectLst/>
              <a:uLnTx/>
              <a:uFillTx/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</p:spTree>
    <p:custDataLst>
      <p:tags r:id="rId5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>
            <p:custDataLst>
              <p:tags r:id="rId1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rgbClr val="FAE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rgbClr val="FFFFFF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 cstate="email"/>
          <a:stretch>
            <a:fillRect/>
          </a:stretch>
        </p:blipFill>
        <p:spPr>
          <a:xfrm flipH="1">
            <a:off x="9606280" y="0"/>
            <a:ext cx="2582545" cy="853440"/>
          </a:xfrm>
          <a:prstGeom prst="rect">
            <a:avLst/>
          </a:prstGeom>
        </p:spPr>
      </p:pic>
      <p:sp>
        <p:nvSpPr>
          <p:cNvPr id="4" name="Title 6"/>
          <p:cNvSpPr txBox="1"/>
          <p:nvPr>
            <p:custDataLst>
              <p:tags r:id="rId4"/>
            </p:custDataLst>
          </p:nvPr>
        </p:nvSpPr>
        <p:spPr>
          <a:xfrm>
            <a:off x="608400" y="213220"/>
            <a:ext cx="10975200" cy="1245195"/>
          </a:xfrm>
          <a:prstGeom prst="rect">
            <a:avLst/>
          </a:prstGeom>
          <a:noFill/>
          <a:ln w="3175">
            <a:noFill/>
            <a:prstDash val="sysDash"/>
          </a:ln>
        </p:spPr>
        <p:txBody>
          <a:bodyPr wrap="square" lIns="72000" tIns="36000" rIns="72000" bIns="108000" anchor="ctr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charset="0"/>
              </a:defRPr>
            </a:lvl1pPr>
          </a:lstStyle>
          <a:p>
            <a:pPr marL="0" marR="0" lvl="0" indent="0" algn="l" defTabSz="913765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spc="300" baseline="0" noProof="0" dirty="0">
                <a:ln w="3175">
                  <a:noFill/>
                  <a:prstDash val="dash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二、主动公开政府信息情况    三、收到和处理政府信息公开申请情况</a:t>
            </a:r>
            <a:endParaRPr kumimoji="0" lang="zh-CN" altLang="en-US" sz="2400" b="1" i="0" spc="300" baseline="0" noProof="0" dirty="0">
              <a:ln w="3175">
                <a:noFill/>
                <a:prstDash val="dash"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graphicFrame>
        <p:nvGraphicFramePr>
          <p:cNvPr id="7" name="表格 6"/>
          <p:cNvGraphicFramePr/>
          <p:nvPr>
            <p:custDataLst>
              <p:tags r:id="rId5"/>
            </p:custDataLst>
          </p:nvPr>
        </p:nvGraphicFramePr>
        <p:xfrm>
          <a:off x="608330" y="1137285"/>
          <a:ext cx="4546600" cy="54165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6015"/>
                <a:gridCol w="1137920"/>
                <a:gridCol w="1136650"/>
                <a:gridCol w="1136015"/>
              </a:tblGrid>
              <a:tr h="367665"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第二十条第（一）项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9847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信息内容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本年制发件数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本年废止件数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现行有效件数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6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规章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8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行政规范性文件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665"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第二十条第（五）项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676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信息内容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本年处理决定数量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676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行政许可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67665"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第二十条第（六）项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676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信息内容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本年处理决定数量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676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行政处罚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676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行政强制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67665"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第二十条第（八）项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676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信息内容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本年收费金额（单位：万元）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368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行政事业性收费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表格 7"/>
          <p:cNvGraphicFramePr/>
          <p:nvPr>
            <p:custDataLst>
              <p:tags r:id="rId6"/>
            </p:custDataLst>
          </p:nvPr>
        </p:nvGraphicFramePr>
        <p:xfrm>
          <a:off x="6342380" y="1086485"/>
          <a:ext cx="4756785" cy="54673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0055"/>
                <a:gridCol w="368300"/>
                <a:gridCol w="1477645"/>
                <a:gridCol w="259080"/>
                <a:gridCol w="368935"/>
                <a:gridCol w="368935"/>
                <a:gridCol w="368300"/>
                <a:gridCol w="368935"/>
                <a:gridCol w="367665"/>
                <a:gridCol w="368935"/>
              </a:tblGrid>
              <a:tr h="0">
                <a:tc rowSpan="3"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（本列数据的勾稽关系为：第一项加第二项之和，等于第三项加第四项之和）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3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申请人情况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 gridSpan="3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自然人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法人或其他组织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总计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455">
                <a:tc vMerge="1" gridSpan="3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商业企业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科研机构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社会公益组织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法律服务机构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其他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54305"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一、本年新收政府信息公开申请数量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2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2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670"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二、上年结转政府信息公开申请数量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rowSpan="22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三、本年度办理结果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（一）予以公开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67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（二）部分公开（区分处理的，只计这一情形，不计其他情形）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03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8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（三）不予公开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1.属于国家秘密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2.其他法律行政法规禁止公开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59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3.危及“三安全一稳定”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30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4.保护第三方合法权益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94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5.属于三类内部事务信息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94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6.属于四类过程性信息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67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7.属于行政执法案卷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57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8.属于行政查询事项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463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（四）无法提供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1.本机关不掌握相关政府信息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26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2.没有现成信息需要另行制作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3.补正后申请内容仍不明确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30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5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（五）不予处理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1.信访举报投诉类申请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2.重复申请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57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3.要求提供公开出版物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30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4.无正当理由大量反复申请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38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5.要求行政机关确认或重新出具已获取信息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79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（六）其他处理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1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.申请人无正当理由逾期不补正、行政机关不再处理其政府信息公开申请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0" marR="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671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.申请人逾期未按收费通知要求缴纳费用、行政机关不再处理其政府信息公开申请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0" marR="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92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3.其他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0" marR="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92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（七）总计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650"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四、结转下年度继续办理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8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7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>
            <p:custDataLst>
              <p:tags r:id="rId1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rgbClr val="FAE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rgbClr val="FFFFFF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 cstate="email"/>
          <a:stretch>
            <a:fillRect/>
          </a:stretch>
        </p:blipFill>
        <p:spPr>
          <a:xfrm flipH="1">
            <a:off x="9606280" y="0"/>
            <a:ext cx="2582545" cy="853440"/>
          </a:xfrm>
          <a:prstGeom prst="rect">
            <a:avLst/>
          </a:prstGeom>
        </p:spPr>
      </p:pic>
      <p:sp>
        <p:nvSpPr>
          <p:cNvPr id="8" name="Title 6"/>
          <p:cNvSpPr txBox="1"/>
          <p:nvPr>
            <p:custDataLst>
              <p:tags r:id="rId4"/>
            </p:custDataLst>
          </p:nvPr>
        </p:nvSpPr>
        <p:spPr>
          <a:xfrm>
            <a:off x="608400" y="1788070"/>
            <a:ext cx="10975200" cy="4461530"/>
          </a:xfrm>
          <a:prstGeom prst="rect">
            <a:avLst/>
          </a:prstGeom>
          <a:noFill/>
          <a:ln w="3175">
            <a:noFill/>
            <a:prstDash val="sysDash"/>
          </a:ln>
        </p:spPr>
        <p:txBody>
          <a:bodyPr wrap="square" lIns="72000" tIns="36000" rIns="72000" bIns="36000" anchor="t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charset="0"/>
              </a:defRPr>
            </a:lvl1pPr>
          </a:lstStyle>
          <a:p>
            <a:pPr marR="0" lvl="0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defRPr/>
            </a:pPr>
            <a:r>
              <a:rPr kumimoji="0" altLang="zh-CN" sz="1800" b="0" i="0" spc="50" baseline="0" noProof="0" dirty="0">
                <a:ln w="3175">
                  <a:noFill/>
                  <a:prstDash val="dash"/>
                </a:ln>
                <a:solidFill>
                  <a:srgbClr val="595959"/>
                </a:solidFill>
                <a:effectLst/>
                <a:uLnTx/>
                <a:uFillTx/>
                <a:latin typeface="隶书" panose="02010509060101010101" pitchFamily="49" charset="-122"/>
                <a:ea typeface="隶书" panose="02010509060101010101" pitchFamily="49" charset="-122"/>
                <a:cs typeface="微软雅黑" panose="020B0503020204020204" charset="-122"/>
              </a:rPr>
              <a:t>  </a:t>
            </a:r>
            <a:endParaRPr kumimoji="0" altLang="zh-CN" sz="1800" b="0" i="0" spc="50" baseline="0" noProof="0" dirty="0">
              <a:ln w="3175">
                <a:noFill/>
                <a:prstDash val="dash"/>
              </a:ln>
              <a:solidFill>
                <a:srgbClr val="595959"/>
              </a:solidFill>
              <a:effectLst/>
              <a:uLnTx/>
              <a:uFillTx/>
              <a:latin typeface="隶书" panose="02010509060101010101" pitchFamily="49" charset="-122"/>
              <a:ea typeface="隶书" panose="02010509060101010101" pitchFamily="49" charset="-122"/>
              <a:cs typeface="微软雅黑" panose="020B0503020204020204" charset="-122"/>
            </a:endParaRPr>
          </a:p>
        </p:txBody>
      </p:sp>
      <p:sp>
        <p:nvSpPr>
          <p:cNvPr id="4" name="Title 6"/>
          <p:cNvSpPr txBox="1"/>
          <p:nvPr>
            <p:custDataLst>
              <p:tags r:id="rId5"/>
            </p:custDataLst>
          </p:nvPr>
        </p:nvSpPr>
        <p:spPr>
          <a:xfrm>
            <a:off x="608400" y="474840"/>
            <a:ext cx="10975200" cy="1245195"/>
          </a:xfrm>
          <a:prstGeom prst="rect">
            <a:avLst/>
          </a:prstGeom>
          <a:noFill/>
          <a:ln w="3175">
            <a:noFill/>
            <a:prstDash val="sysDash"/>
          </a:ln>
        </p:spPr>
        <p:txBody>
          <a:bodyPr wrap="square" lIns="72000" tIns="36000" rIns="72000" bIns="108000" anchor="ctr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charset="0"/>
              </a:defRPr>
            </a:lvl1pPr>
          </a:lstStyle>
          <a:p>
            <a:pPr marL="0" marR="0" lvl="0" indent="0" algn="l" defTabSz="913765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spc="300" baseline="0" noProof="0" dirty="0">
                <a:ln w="3175">
                  <a:noFill/>
                  <a:prstDash val="dash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微软雅黑" panose="020B0503020204020204" charset="-122"/>
              </a:rPr>
              <a:t>四、政府信息公开行政复议、行政诉讼情况</a:t>
            </a:r>
            <a:endParaRPr kumimoji="0" lang="zh-CN" altLang="en-US" sz="2800" b="1" i="0" spc="300" baseline="0" noProof="0" dirty="0">
              <a:ln w="3175">
                <a:noFill/>
                <a:prstDash val="dash"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微软雅黑" panose="020B0503020204020204" charset="-122"/>
            </a:endParaRPr>
          </a:p>
        </p:txBody>
      </p:sp>
      <p:graphicFrame>
        <p:nvGraphicFramePr>
          <p:cNvPr id="5" name="表格 4"/>
          <p:cNvGraphicFramePr/>
          <p:nvPr>
            <p:custDataLst>
              <p:tags r:id="rId6"/>
            </p:custDataLst>
          </p:nvPr>
        </p:nvGraphicFramePr>
        <p:xfrm>
          <a:off x="1259840" y="1614170"/>
          <a:ext cx="9264015" cy="43059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5635"/>
                <a:gridCol w="633730"/>
                <a:gridCol w="635635"/>
                <a:gridCol w="633095"/>
                <a:gridCol w="504190"/>
                <a:gridCol w="577850"/>
                <a:gridCol w="636270"/>
                <a:gridCol w="635635"/>
                <a:gridCol w="635635"/>
                <a:gridCol w="607695"/>
                <a:gridCol w="636270"/>
                <a:gridCol w="635000"/>
                <a:gridCol w="635635"/>
                <a:gridCol w="636270"/>
                <a:gridCol w="585470"/>
              </a:tblGrid>
              <a:tr h="602615"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行政复议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行政诉讼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812165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结果维持</a:t>
                      </a:r>
                      <a:endParaRPr lang="en-US" altLang="en-US" sz="16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结果纠正</a:t>
                      </a:r>
                      <a:endParaRPr lang="en-US" altLang="en-US" sz="16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其他结果</a:t>
                      </a:r>
                      <a:endParaRPr lang="en-US" altLang="en-US" sz="16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尚未审结</a:t>
                      </a:r>
                      <a:endParaRPr lang="en-US" altLang="en-US" sz="16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总计</a:t>
                      </a:r>
                      <a:endParaRPr lang="en-US" altLang="en-US" sz="16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未经复议直接起诉</a:t>
                      </a:r>
                      <a:endParaRPr lang="en-US" altLang="en-US" sz="16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复议后起诉</a:t>
                      </a:r>
                      <a:endParaRPr lang="en-US" altLang="en-US" sz="16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31267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结果维持</a:t>
                      </a:r>
                      <a:endParaRPr lang="en-US" altLang="en-US" sz="16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结果纠正</a:t>
                      </a:r>
                      <a:endParaRPr lang="en-US" altLang="en-US" sz="16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其他结果</a:t>
                      </a:r>
                      <a:endParaRPr lang="en-US" altLang="en-US" sz="16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尚未审结</a:t>
                      </a:r>
                      <a:endParaRPr lang="en-US" altLang="en-US" sz="16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总计</a:t>
                      </a:r>
                      <a:endParaRPr lang="en-US" altLang="en-US" sz="16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结果维持</a:t>
                      </a:r>
                      <a:endParaRPr lang="en-US" altLang="en-US" sz="16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结果纠正</a:t>
                      </a:r>
                      <a:endParaRPr lang="en-US" altLang="en-US" sz="16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其他结果</a:t>
                      </a:r>
                      <a:endParaRPr lang="en-US" altLang="en-US" sz="16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尚未审结</a:t>
                      </a:r>
                      <a:endParaRPr lang="en-US" altLang="en-US" sz="16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总计</a:t>
                      </a:r>
                      <a:endParaRPr lang="en-US" altLang="en-US" sz="16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848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16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16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16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16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16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16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16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16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16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16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16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16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16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16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0</a:t>
                      </a:r>
                      <a:endParaRPr lang="en-US" altLang="en-US" sz="1600" b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7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>
            <p:custDataLst>
              <p:tags r:id="rId1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rgbClr val="FAE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rgbClr val="FFFFFF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 cstate="email"/>
          <a:stretch>
            <a:fillRect/>
          </a:stretch>
        </p:blipFill>
        <p:spPr>
          <a:xfrm flipH="1">
            <a:off x="9606280" y="0"/>
            <a:ext cx="2582545" cy="853440"/>
          </a:xfrm>
          <a:prstGeom prst="rect">
            <a:avLst/>
          </a:prstGeom>
        </p:spPr>
      </p:pic>
      <p:sp>
        <p:nvSpPr>
          <p:cNvPr id="8" name="Title 6"/>
          <p:cNvSpPr txBox="1"/>
          <p:nvPr>
            <p:custDataLst>
              <p:tags r:id="rId4"/>
            </p:custDataLst>
          </p:nvPr>
        </p:nvSpPr>
        <p:spPr>
          <a:xfrm>
            <a:off x="608330" y="1545590"/>
            <a:ext cx="10975340" cy="3766820"/>
          </a:xfrm>
          <a:prstGeom prst="rect">
            <a:avLst/>
          </a:prstGeom>
          <a:noFill/>
          <a:ln w="3175">
            <a:noFill/>
            <a:prstDash val="sysDash"/>
          </a:ln>
        </p:spPr>
        <p:txBody>
          <a:bodyPr wrap="square" lIns="72000" tIns="36000" rIns="72000" bIns="36000" anchor="t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charset="0"/>
              </a:defRPr>
            </a:lvl1pPr>
          </a:lstStyle>
          <a:p>
            <a:pPr marR="0" lvl="0" indent="622300" algn="just" defTabSz="914400" rtl="0" fontAlgn="auto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defRPr/>
              <a:extLst>
                <a:ext uri="{35155182-B16C-46BC-9424-99874614C6A1}">
                  <wpsdc:indentchars xmlns:wpsdc="http://www.wps.cn/officeDocument/2017/drawingmlCustomData" val="200" checksum="4172556712"/>
                </a:ext>
              </a:extLst>
            </a:pPr>
            <a:r>
              <a:rPr kumimoji="0" sz="2400" b="1" i="0" spc="50" baseline="0" noProof="0" dirty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uLnTx/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（一）存在问题</a:t>
            </a:r>
            <a:endParaRPr kumimoji="0" sz="2400" b="1" i="0" spc="50" baseline="0" noProof="0" dirty="0">
              <a:ln w="3175">
                <a:noFill/>
                <a:prstDash val="dash"/>
              </a:ln>
              <a:solidFill>
                <a:schemeClr val="tx1"/>
              </a:solidFill>
              <a:effectLst/>
              <a:uLnTx/>
              <a:uFillTx/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marR="0" lvl="0" indent="622300" algn="just" defTabSz="914400" rtl="0" fontAlgn="auto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defRPr/>
              <a:extLst>
                <a:ext uri="{35155182-B16C-46BC-9424-99874614C6A1}">
                  <wpsdc:indentchars xmlns:wpsdc="http://www.wps.cn/officeDocument/2017/drawingmlCustomData" val="200" checksum="4172556712"/>
                </a:ext>
              </a:extLst>
            </a:pPr>
            <a:r>
              <a:rPr kumimoji="0" sz="2400" b="1" i="0" spc="50" baseline="0" noProof="0" dirty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uLnTx/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2023年，留庄镇信息公开工作虽然取得一定成绩，但与上级要求和人民群众期盼相比还存在一定差距，一是对信息公开的重要性认识需要加强；二是信息公开的实效性需要提高。</a:t>
            </a:r>
            <a:endParaRPr kumimoji="0" sz="2400" b="1" i="0" spc="50" baseline="0" noProof="0" dirty="0">
              <a:ln w="3175">
                <a:noFill/>
                <a:prstDash val="dash"/>
              </a:ln>
              <a:solidFill>
                <a:schemeClr val="tx1"/>
              </a:solidFill>
              <a:effectLst/>
              <a:uLnTx/>
              <a:uFillTx/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marR="0" lvl="0" indent="622300" algn="just" defTabSz="914400" rtl="0" fontAlgn="auto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defRPr/>
              <a:extLst>
                <a:ext uri="{35155182-B16C-46BC-9424-99874614C6A1}">
                  <wpsdc:indentchars xmlns:wpsdc="http://www.wps.cn/officeDocument/2017/drawingmlCustomData" val="200" checksum="4172556712"/>
                </a:ext>
              </a:extLst>
            </a:pPr>
            <a:r>
              <a:rPr kumimoji="0" sz="2400" b="1" i="0" spc="50" baseline="0" noProof="0" dirty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uLnTx/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（二）下步措施</a:t>
            </a:r>
            <a:endParaRPr kumimoji="0" sz="2400" b="1" i="0" spc="50" baseline="0" noProof="0" dirty="0">
              <a:ln w="3175">
                <a:noFill/>
                <a:prstDash val="dash"/>
              </a:ln>
              <a:solidFill>
                <a:schemeClr val="tx1"/>
              </a:solidFill>
              <a:effectLst/>
              <a:uLnTx/>
              <a:uFillTx/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marR="0" lvl="0" indent="622300" algn="just" defTabSz="914400" rtl="0" fontAlgn="auto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defRPr/>
              <a:extLst>
                <a:ext uri="{35155182-B16C-46BC-9424-99874614C6A1}">
                  <wpsdc:indentchars xmlns:wpsdc="http://www.wps.cn/officeDocument/2017/drawingmlCustomData" val="200" checksum="4172556712"/>
                </a:ext>
              </a:extLst>
            </a:pPr>
            <a:r>
              <a:rPr kumimoji="0" sz="2400" b="1" i="0" spc="50" baseline="0" noProof="0" dirty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uLnTx/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下一步，留庄镇将严格按照上级部署，坚持高标准严要求，抓常抓长抓细，加大公开力度，丰富公开内容，努力提高信息公开水平。一是强化主动公开意识。进一步加强人员培训，加强政府信息公开政策法规和业务知识培训，增强信息公开工作人员公开意识和业务水平。二是丰富主动公开内容。进一步加大公开力度，结合工作实际，全面深化信息公开内容，强化公开内容的针对性和实效性；进一步强化服务指导，关注群众反映集中的热点难点，做到应公开、尽公开，保障群众知晓率。</a:t>
            </a:r>
            <a:endParaRPr kumimoji="0" sz="2400" b="1" i="0" spc="50" baseline="0" noProof="0" dirty="0">
              <a:ln w="3175">
                <a:noFill/>
                <a:prstDash val="dash"/>
              </a:ln>
              <a:solidFill>
                <a:schemeClr val="tx1"/>
              </a:solidFill>
              <a:effectLst/>
              <a:uLnTx/>
              <a:uFillTx/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4" name="Title 6"/>
          <p:cNvSpPr txBox="1"/>
          <p:nvPr>
            <p:custDataLst>
              <p:tags r:id="rId5"/>
            </p:custDataLst>
          </p:nvPr>
        </p:nvSpPr>
        <p:spPr>
          <a:xfrm>
            <a:off x="608400" y="474840"/>
            <a:ext cx="10975200" cy="1245195"/>
          </a:xfrm>
          <a:prstGeom prst="rect">
            <a:avLst/>
          </a:prstGeom>
          <a:noFill/>
          <a:ln w="3175">
            <a:noFill/>
            <a:prstDash val="sysDash"/>
          </a:ln>
        </p:spPr>
        <p:txBody>
          <a:bodyPr wrap="square" lIns="72000" tIns="36000" rIns="72000" bIns="108000" anchor="ctr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charset="0"/>
              </a:defRPr>
            </a:lvl1pPr>
          </a:lstStyle>
          <a:p>
            <a:pPr marL="0" marR="0" lvl="0" indent="0" algn="l" defTabSz="913765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spc="300" baseline="0" noProof="0" dirty="0">
                <a:ln w="3175">
                  <a:noFill/>
                  <a:prstDash val="dash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微软雅黑" panose="020B0503020204020204" charset="-122"/>
              </a:rPr>
              <a:t>五、存在的主要问题及改进情况</a:t>
            </a:r>
            <a:endParaRPr kumimoji="0" lang="zh-CN" altLang="en-US" sz="3600" b="1" i="0" spc="300" baseline="0" noProof="0" dirty="0">
              <a:ln w="3175">
                <a:noFill/>
                <a:prstDash val="dash"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微软雅黑" panose="020B0503020204020204" charset="-122"/>
            </a:endParaRPr>
          </a:p>
        </p:txBody>
      </p:sp>
    </p:spTree>
    <p:custDataLst>
      <p:tags r:id="rId6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>
            <p:custDataLst>
              <p:tags r:id="rId1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rgbClr val="FAE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rgbClr val="FFFFFF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 cstate="email"/>
          <a:stretch>
            <a:fillRect/>
          </a:stretch>
        </p:blipFill>
        <p:spPr>
          <a:xfrm flipH="1">
            <a:off x="9606280" y="0"/>
            <a:ext cx="2582545" cy="853440"/>
          </a:xfrm>
          <a:prstGeom prst="rect">
            <a:avLst/>
          </a:prstGeom>
        </p:spPr>
      </p:pic>
      <p:sp>
        <p:nvSpPr>
          <p:cNvPr id="8" name="Title 6"/>
          <p:cNvSpPr txBox="1"/>
          <p:nvPr>
            <p:custDataLst>
              <p:tags r:id="rId4"/>
            </p:custDataLst>
          </p:nvPr>
        </p:nvSpPr>
        <p:spPr>
          <a:xfrm>
            <a:off x="608330" y="1471295"/>
            <a:ext cx="10975340" cy="4765040"/>
          </a:xfrm>
          <a:prstGeom prst="rect">
            <a:avLst/>
          </a:prstGeom>
          <a:noFill/>
          <a:ln w="3175">
            <a:noFill/>
            <a:prstDash val="sysDash"/>
          </a:ln>
        </p:spPr>
        <p:txBody>
          <a:bodyPr wrap="square" lIns="72000" tIns="36000" rIns="72000" bIns="36000" anchor="t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charset="0"/>
              </a:defRPr>
            </a:lvl1pPr>
          </a:lstStyle>
          <a:p>
            <a:pPr marR="0" lvl="0" indent="622300" algn="just" defTabSz="914400" rtl="0" fontAlgn="auto">
              <a:lnSpc>
                <a:spcPts val="388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defRPr/>
              <a:extLst>
                <a:ext uri="{35155182-B16C-46BC-9424-99874614C6A1}">
                  <wpsdc:indentchars xmlns:wpsdc="http://www.wps.cn/officeDocument/2017/drawingmlCustomData" val="200" checksum="4172556712"/>
                </a:ext>
              </a:extLst>
            </a:pPr>
            <a:r>
              <a:rPr kumimoji="0" sz="2400" b="1" i="0" spc="50" baseline="0" noProof="0" dirty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uLnTx/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（（一）依据《政府信息公开信息处理费管理办法》收取信息处理费的情况：未收取任何费用。</a:t>
            </a:r>
            <a:endParaRPr kumimoji="0" sz="2400" b="1" i="0" spc="50" baseline="0" noProof="0" dirty="0">
              <a:ln w="3175">
                <a:noFill/>
                <a:prstDash val="dash"/>
              </a:ln>
              <a:solidFill>
                <a:schemeClr val="tx1"/>
              </a:solidFill>
              <a:effectLst/>
              <a:uLnTx/>
              <a:uFillTx/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marR="0" lvl="0" indent="622300" algn="just" defTabSz="914400" rtl="0" fontAlgn="auto">
              <a:lnSpc>
                <a:spcPts val="388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defRPr/>
              <a:extLst>
                <a:ext uri="{35155182-B16C-46BC-9424-99874614C6A1}">
                  <wpsdc:indentchars xmlns:wpsdc="http://www.wps.cn/officeDocument/2017/drawingmlCustomData" val="200" checksum="4172556712"/>
                </a:ext>
              </a:extLst>
            </a:pPr>
            <a:r>
              <a:rPr kumimoji="0" sz="2400" b="1" i="0" spc="50" baseline="0" noProof="0" dirty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uLnTx/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（二）落实上级年度政务公开工作要点情况：</a:t>
            </a:r>
            <a:r>
              <a:rPr kumimoji="0" lang="zh-CN" altLang="en-US" sz="2400" b="1" i="0" spc="50" baseline="0" noProof="0" dirty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uLnTx/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留</a:t>
            </a:r>
            <a:r>
              <a:rPr kumimoji="0" sz="2400" b="1" i="0" spc="50" baseline="0" noProof="0" dirty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uLnTx/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庄镇严格按照决策公开、执行公开、管理公开、服务公开、结果公开的要求，精心准备公开内容，完善公开制度，强化公开监督，并根据市政府政务新媒体瘦身要求进行微信公众号注销，使政务公开工作落到实处。</a:t>
            </a:r>
            <a:endParaRPr kumimoji="0" sz="2400" b="1" i="0" spc="50" baseline="0" noProof="0" dirty="0">
              <a:ln w="3175">
                <a:noFill/>
                <a:prstDash val="dash"/>
              </a:ln>
              <a:solidFill>
                <a:schemeClr val="tx1"/>
              </a:solidFill>
              <a:effectLst/>
              <a:uLnTx/>
              <a:uFillTx/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marR="0" lvl="0" indent="622300" algn="just" defTabSz="914400" rtl="0" fontAlgn="auto">
              <a:lnSpc>
                <a:spcPts val="388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defRPr/>
              <a:extLst>
                <a:ext uri="{35155182-B16C-46BC-9424-99874614C6A1}">
                  <wpsdc:indentchars xmlns:wpsdc="http://www.wps.cn/officeDocument/2017/drawingmlCustomData" val="200" checksum="4172556712"/>
                </a:ext>
              </a:extLst>
            </a:pPr>
            <a:r>
              <a:rPr kumimoji="0" sz="2400" b="1" i="0" spc="50" baseline="0" noProof="0" dirty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uLnTx/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（三）2023年度，未收到人大的建议、政协的提案。</a:t>
            </a:r>
            <a:endParaRPr kumimoji="0" sz="2400" b="1" i="0" spc="50" baseline="0" noProof="0" dirty="0">
              <a:ln w="3175">
                <a:noFill/>
                <a:prstDash val="dash"/>
              </a:ln>
              <a:solidFill>
                <a:schemeClr val="tx1"/>
              </a:solidFill>
              <a:effectLst/>
              <a:uLnTx/>
              <a:uFillTx/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marR="0" lvl="0" indent="622300" algn="just" defTabSz="914400" rtl="0" fontAlgn="auto">
              <a:lnSpc>
                <a:spcPts val="388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defRPr/>
              <a:extLst>
                <a:ext uri="{35155182-B16C-46BC-9424-99874614C6A1}">
                  <wpsdc:indentchars xmlns:wpsdc="http://www.wps.cn/officeDocument/2017/drawingmlCustomData" val="200" checksum="4172556712"/>
                </a:ext>
              </a:extLst>
            </a:pPr>
            <a:r>
              <a:rPr kumimoji="0" sz="2400" b="1" i="0" spc="50" baseline="0" noProof="0" dirty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uLnTx/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（四）年度政务公开工作创新情况：无</a:t>
            </a:r>
            <a:endParaRPr kumimoji="0" sz="2400" b="1" i="0" spc="50" baseline="0" noProof="0" dirty="0">
              <a:ln w="3175">
                <a:noFill/>
                <a:prstDash val="dash"/>
              </a:ln>
              <a:solidFill>
                <a:schemeClr val="tx1"/>
              </a:solidFill>
              <a:effectLst/>
              <a:uLnTx/>
              <a:uFillTx/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marR="0" lvl="0" indent="622300" algn="just" defTabSz="914400" rtl="0" fontAlgn="auto">
              <a:lnSpc>
                <a:spcPts val="388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defRPr/>
              <a:extLst>
                <a:ext uri="{35155182-B16C-46BC-9424-99874614C6A1}">
                  <wpsdc:indentchars xmlns:wpsdc="http://www.wps.cn/officeDocument/2017/drawingmlCustomData" val="200" checksum="4172556712"/>
                </a:ext>
              </a:extLst>
            </a:pPr>
            <a:r>
              <a:rPr kumimoji="0" sz="2400" b="1" i="0" spc="50" baseline="0" noProof="0" dirty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uLnTx/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（五）政府信息公开工作年度报告数据统计需要说明的事项：无</a:t>
            </a:r>
            <a:endParaRPr kumimoji="0" sz="2400" b="1" i="0" spc="50" baseline="0" noProof="0" dirty="0">
              <a:ln w="3175">
                <a:noFill/>
                <a:prstDash val="dash"/>
              </a:ln>
              <a:solidFill>
                <a:schemeClr val="tx1"/>
              </a:solidFill>
              <a:effectLst/>
              <a:uLnTx/>
              <a:uFillTx/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4" name="Title 6"/>
          <p:cNvSpPr txBox="1"/>
          <p:nvPr>
            <p:custDataLst>
              <p:tags r:id="rId5"/>
            </p:custDataLst>
          </p:nvPr>
        </p:nvSpPr>
        <p:spPr>
          <a:xfrm>
            <a:off x="608400" y="474840"/>
            <a:ext cx="10975200" cy="1245195"/>
          </a:xfrm>
          <a:prstGeom prst="rect">
            <a:avLst/>
          </a:prstGeom>
          <a:noFill/>
          <a:ln w="3175">
            <a:noFill/>
            <a:prstDash val="sysDash"/>
          </a:ln>
        </p:spPr>
        <p:txBody>
          <a:bodyPr wrap="square" lIns="72000" tIns="36000" rIns="72000" bIns="108000" anchor="ctr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charset="0"/>
              </a:defRPr>
            </a:lvl1pPr>
          </a:lstStyle>
          <a:p>
            <a:pPr marL="0" marR="0" lvl="0" indent="0" algn="l" defTabSz="913765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spc="300" baseline="0" noProof="0" dirty="0">
                <a:ln w="3175">
                  <a:noFill/>
                  <a:prstDash val="dash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微软雅黑" panose="020B0503020204020204" charset="-122"/>
              </a:rPr>
              <a:t>六、其他需要报告的事项</a:t>
            </a:r>
            <a:endParaRPr kumimoji="0" lang="zh-CN" altLang="en-US" sz="3600" b="1" i="0" spc="300" baseline="0" noProof="0" dirty="0">
              <a:ln w="3175">
                <a:noFill/>
                <a:prstDash val="dash"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微软雅黑" panose="020B0503020204020204" charset="-122"/>
            </a:endParaRPr>
          </a:p>
        </p:txBody>
      </p:sp>
    </p:spTree>
    <p:custDataLst>
      <p:tags r:id="rId6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0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topBottom"/>
  <p:tag name="KSO_WM_SLIDE_BK_DARK_LIGHT" val="2"/>
  <p:tag name="KSO_WM_UNIT_BK_DARK_LIGHT" val="2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i*1"/>
  <p:tag name="KSO_WM_UNIT_LAYERLEVEL" val="1"/>
  <p:tag name="KSO_WM_TAG_VERSION" val="1.0"/>
  <p:tag name="KSO_WM_BEAUTIFY_FLAG" val="#wm#"/>
  <p:tag name="KSO_WM_SLIDE_BACKGROUND_TYPE" val="topBottom"/>
  <p:tag name="KSO_WM_SLIDE_BK_DARK_LIGHT" val="2"/>
  <p:tag name="KSO_WM_UNIT_TYPE" val="i"/>
  <p:tag name="KSO_WM_UNIT_INDEX" val="1"/>
</p:tagLst>
</file>

<file path=ppt/tags/tag1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i*1"/>
  <p:tag name="KSO_WM_UNIT_LAYERLEVEL" val="1"/>
  <p:tag name="KSO_WM_TAG_VERSION" val="1.0"/>
  <p:tag name="KSO_WM_BEAUTIFY_FLAG" val="#wm#"/>
  <p:tag name="KSO_WM_SLIDE_BACKGROUND_TYPE" val="bottomTop"/>
  <p:tag name="KSO_WM_SLIDE_BK_DARK_LIGHT" val="2"/>
  <p:tag name="KSO_WM_UNIT_TYPE" val="i"/>
  <p:tag name="KSO_WM_UNIT_INDEX" val="1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bottomTop"/>
  <p:tag name="KSO_WM_SLIDE_BK_DARK_LIGHT" val="2"/>
  <p:tag name="KSO_WM_UNIT_BK_DARK_LIGHT" val="2"/>
</p:tagLst>
</file>

<file path=ppt/tags/tag1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navigation"/>
  <p:tag name="KSO_WM_SLIDE_BK_DARK_LIGHT" val="2"/>
  <p:tag name="KSO_WM_UNIT_BK_DARK_LIGHT" val="2"/>
</p:tagLst>
</file>

<file path=ppt/tags/tag118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7*i*1"/>
  <p:tag name="KSO_WM_UNIT_LAYERLEVEL" val="1"/>
  <p:tag name="KSO_WM_TAG_VERSION" val="1.0"/>
  <p:tag name="KSO_WM_BEAUTIFY_FLAG" val="#wm#"/>
</p:tagLst>
</file>

<file path=ppt/tags/tag1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i*1"/>
  <p:tag name="KSO_WM_UNIT_LAYERLEVEL" val="1"/>
  <p:tag name="KSO_WM_TAG_VERSION" val="1.0"/>
  <p:tag name="KSO_WM_BEAUTIFY_FLAG" val="#wm#"/>
  <p:tag name="KSO_WM_SLIDE_BACKGROUND_TYPE" val="belt"/>
  <p:tag name="KSO_WM_SLIDE_BK_DARK_LIGHT" val="2"/>
  <p:tag name="KSO_WM_UNIT_TYPE" val="i"/>
  <p:tag name="KSO_WM_UNIT_INDEX" val="1"/>
</p:tagLst>
</file>

<file path=ppt/tags/tag1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belt"/>
  <p:tag name="KSO_WM_SLIDE_BK_DARK_LIGHT" val="2"/>
  <p:tag name="KSO_WM_UNIT_BK_DARK_LIGHT" val="2"/>
</p:tagLst>
</file>

<file path=ppt/tags/tag1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2627"/>
</p:tagLst>
</file>

<file path=ppt/tags/tag1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2627"/>
</p:tagLst>
</file>

<file path=ppt/tags/tag1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39.xml><?xml version="1.0" encoding="utf-8"?>
<p:tagLst xmlns:p="http://schemas.openxmlformats.org/presentationml/2006/main">
  <p:tag name="KSO_WM_TEMPLATE_SUBCATEGORY" val="0"/>
  <p:tag name="KSO_WM_TEMPLATE_MASTER_TYPE" val="1"/>
  <p:tag name="KSO_WM_TEMPLATE_COLOR_TYPE" val="1"/>
  <p:tag name="KSO_WM_TAG_VERSION" val="1.0"/>
  <p:tag name="KSO_WM_BEAUTIFY_FLAG" val="#wm#"/>
  <p:tag name="KSO_WM_TEMPLATE_CATEGORY" val="custom"/>
  <p:tag name="KSO_WM_TEMPLATE_INDEX" val="20202627"/>
  <p:tag name="KSO_WM_TEMPLATE_THUMBS_INDEX" val="1、3、7、8、9、10、11、12、13、14、15"/>
  <p:tag name="KSO_WM_TEMPLATE_MASTER_THUMB_INDEX" val="12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141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2627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1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3*i*1"/>
  <p:tag name="KSO_WM_UNIT_LAYERLEVEL" val="1"/>
  <p:tag name="KSO_WM_TAG_VERSION" val="1.0"/>
  <p:tag name="KSO_WM_BEAUTIFY_FLAG" val="#wm#"/>
  <p:tag name="KSO_WM_UNIT_SUBTYPE" val="h"/>
  <p:tag name="KSO_WM_SLIDE_BACKGROUND_TYPE" val="frame"/>
  <p:tag name="KSO_WM_SLIDE_BK_DARK_LIGHT" val="2"/>
  <p:tag name="KSO_WM_UNIT_BK_DARK_LIGHT" val="2"/>
  <p:tag name="KSO_WM_UNIT_FILL_FORE_SCHEMECOLOR_INDEX_BRIGHTNESS" val="0"/>
  <p:tag name="KSO_WM_UNIT_FILL_FORE_SCHEMECOLOR_INDEX" val="1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43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3*i*1"/>
  <p:tag name="KSO_WM_UNIT_LAYERLEVEL" val="1"/>
  <p:tag name="KSO_WM_TAG_VERSION" val="1.0"/>
  <p:tag name="KSO_WM_BEAUTIFY_FLAG" val="#wm#"/>
</p:tagLst>
</file>

<file path=ppt/tags/tag144.xml><?xml version="1.0" encoding="utf-8"?>
<p:tagLst xmlns:p="http://schemas.openxmlformats.org/presentationml/2006/main">
  <p:tag name="KSO_WM_UNIT_PRESET_TEXT" val="点击输入正文"/>
  <p:tag name="KSO_WM_UNIT_NOCLEAR" val="0"/>
  <p:tag name="KSO_WM_UNIT_SHOW_EDIT_AREA_INDICATION" val="1"/>
  <p:tag name="KSO_WM_UNIT_VALUE" val="564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0864_1*f*1"/>
  <p:tag name="KSO_WM_TEMPLATE_CATEGORY" val="diagram"/>
  <p:tag name="KSO_WM_TEMPLATE_INDEX" val="20200864"/>
  <p:tag name="KSO_WM_UNIT_LAYERLEVEL" val="1"/>
  <p:tag name="KSO_WM_TAG_VERSION" val="1.0"/>
  <p:tag name="KSO_WM_BEAUTIFY_FLAG" val="#wm#"/>
  <p:tag name="KSO_WM_UNIT_DEFAULT_FONT" val="14;18;2"/>
  <p:tag name="KSO_WM_UNIT_BLOCK" val="0"/>
  <p:tag name="KSO_WM_UNIT_PLACING_PICTURE_MD4" val="0"/>
  <p:tag name="KSO_WM_UNIT_TEXT_FILL_FORE_SCHEMECOLOR_INDEX_BRIGHTNESS" val="0.35"/>
  <p:tag name="KSO_WM_UNIT_TEXT_FILL_FORE_SCHEMECOLOR_INDEX" val="13"/>
  <p:tag name="KSO_WM_UNIT_TEXT_FILL_TYPE" val="1"/>
</p:tagLst>
</file>

<file path=ppt/tags/tag145.xml><?xml version="1.0" encoding="utf-8"?>
<p:tagLst xmlns:p="http://schemas.openxmlformats.org/presentationml/2006/main">
  <p:tag name="KSO_WM_SLIDE_ID" val="diagram20200864_1"/>
  <p:tag name="KSO_WM_TEMPLATE_SUBCATEGORY" val="11"/>
  <p:tag name="KSO_WM_SLIDE_TYPE" val="text"/>
  <p:tag name="KSO_WM_SLIDE_SUBTYPE" val="pureTxt"/>
  <p:tag name="KSO_WM_SLIDE_ITEM_CNT" val="0"/>
  <p:tag name="KSO_WM_SLIDE_INDEX" val="1"/>
  <p:tag name="KSO_WM_UNIT_SHOW_EDIT_AREA_INDICATION" val="1"/>
  <p:tag name="KSO_WM_SLIDE_SIZE" val="864*454"/>
  <p:tag name="KSO_WM_SLIDE_POSITION" val="47*37"/>
  <p:tag name="KSO_WM_TAG_VERSION" val="1.0"/>
  <p:tag name="KSO_WM_BEAUTIFY_FLAG" val="#wm#"/>
  <p:tag name="KSO_WM_TEMPLATE_CATEGORY" val="diagram"/>
  <p:tag name="KSO_WM_TEMPLATE_INDEX" val="20200864"/>
  <p:tag name="KSO_WM_SLIDE_LAYOUT" val="a_f"/>
  <p:tag name="KSO_WM_SLIDE_LAYOUT_CNT" val="1_1"/>
  <p:tag name="KSO_WM_SLIDE_LAYOUT_INFO" val="{&quot;direction&quot;:0,&quot;horizontalAlign&quot;:-1,&quot;verticalAlign&quot;:-1,&quot;type&quot;:0,&quot;diagramDirection&quot;:0,&quot;canSetOverLayout&quot;:0,&quot;isOverLayout&quot;:0,&quot;normalSize&quot;:{&quot;size1&quot;:26.0},&quot;minSize&quot;:{&quot;size1&quot;:26.0},&quot;maxSize&quot;:{&quot;size1&quot;:26.0},&quot;edge&quot;:{&quot;left&quot;:true,&quot;top&quot;:true,&quot;right&quot;:true,&quot;bottom&quot;:true},&quot;backgroundInfo&quot;:[{&quot;type&quot;:&quot;general&quot;,&quot;left&quot;:0.0,&quot;top&quot;:0.0,&quot;right&quot;:0.0,&quot;bottom&quot;:0.0},{&quot;type&quot;:&quot;frame&quot;,&quot;left&quot;:0.0,&quot;top&quot;:0.0,&quot;right&quot;:0.0,&quot;bottom&quot;:0.0}],&quot;subLayout&quot;:[{&quot;direction&quot;:0,&quot;horizontalAlign&quot;:0,&quot;verticalAlign&quot;:1,&quot;type&quot;:0,&quot;diagramDirection&quot;:0,&quot;canSetOverLayout&quot;:0,&quot;isOverLayout&quot;:0,&quot;margin&quot;:{&quot;left&quot;:1.69,&quot;top&quot;:1.319,&quot;right&quot;:1.69,&quot;bottom&quot;:0.163},&quot;edge&quot;:{&quot;left&quot;:true,&quot;top&quot;:true,&quot;right&quot;:true,&quot;bottom&quot;:false}},{&quot;direction&quot;:0,&quot;horizontalAlign&quot;:0,&quot;verticalAlign&quot;:1,&quot;type&quot;:0,&quot;diagramDirection&quot;:0,&quot;canSetOverLayout&quot;:0,&quot;isOverLayout&quot;:0,&quot;margin&quot;:{&quot;left&quot;:1.69,&quot;top&quot;:0.026,&quot;right&quot;:1.69,&quot;bottom&quot;:1.69},&quot;edge&quot;:{&quot;left&quot;:true,&quot;top&quot;:false,&quot;right&quot;:true,&quot;bottom&quot;:true}}]}"/>
  <p:tag name="KSO_WM_SLIDE_CAN_ADD_NAVIGATION" val="1"/>
  <p:tag name="KSO_WM_SLIDE_BACKGROUND" val="[&quot;general&quot;,&quot;frame&quot;]"/>
  <p:tag name="KSO_WM_SLIDE_RATIO" val="1.777778"/>
  <p:tag name="KSO_WM_TEMPLATE_MASTER_TYPE" val="0"/>
  <p:tag name="KSO_WM_TEMPLATE_COLOR_TYPE" val="1"/>
  <p:tag name="KSO_WM_SLIDE_BK_DARK_LIGHT" val="2"/>
  <p:tag name="KSO_WM_SLIDE_BACKGROUND_TYPE" val="frame"/>
</p:tagLst>
</file>

<file path=ppt/tags/tag1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3*i*1"/>
  <p:tag name="KSO_WM_UNIT_LAYERLEVEL" val="1"/>
  <p:tag name="KSO_WM_TAG_VERSION" val="1.0"/>
  <p:tag name="KSO_WM_BEAUTIFY_FLAG" val="#wm#"/>
  <p:tag name="KSO_WM_UNIT_SUBTYPE" val="h"/>
  <p:tag name="KSO_WM_SLIDE_BACKGROUND_TYPE" val="frame"/>
  <p:tag name="KSO_WM_SLIDE_BK_DARK_LIGHT" val="2"/>
  <p:tag name="KSO_WM_UNIT_BK_DARK_LIGHT" val="2"/>
  <p:tag name="KSO_WM_UNIT_FILL_FORE_SCHEMECOLOR_INDEX_BRIGHTNESS" val="0"/>
  <p:tag name="KSO_WM_UNIT_FILL_FORE_SCHEMECOLOR_INDEX" val="1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47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3*i*1"/>
  <p:tag name="KSO_WM_UNIT_LAYERLEVEL" val="1"/>
  <p:tag name="KSO_WM_TAG_VERSION" val="1.0"/>
  <p:tag name="KSO_WM_BEAUTIFY_FLAG" val="#wm#"/>
</p:tagLst>
</file>

<file path=ppt/tags/tag148.xml><?xml version="1.0" encoding="utf-8"?>
<p:tagLst xmlns:p="http://schemas.openxmlformats.org/presentationml/2006/main">
  <p:tag name="KSO_WM_UNIT_PRESET_TEXT" val="点击输入正文"/>
  <p:tag name="KSO_WM_UNIT_NOCLEAR" val="0"/>
  <p:tag name="KSO_WM_UNIT_SHOW_EDIT_AREA_INDICATION" val="1"/>
  <p:tag name="KSO_WM_UNIT_VALUE" val="564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0864_1*f*1"/>
  <p:tag name="KSO_WM_TEMPLATE_CATEGORY" val="diagram"/>
  <p:tag name="KSO_WM_TEMPLATE_INDEX" val="20200864"/>
  <p:tag name="KSO_WM_UNIT_LAYERLEVEL" val="1"/>
  <p:tag name="KSO_WM_TAG_VERSION" val="1.0"/>
  <p:tag name="KSO_WM_BEAUTIFY_FLAG" val="#wm#"/>
  <p:tag name="KSO_WM_UNIT_DEFAULT_FONT" val="14;18;2"/>
  <p:tag name="KSO_WM_UNIT_BLOCK" val="0"/>
  <p:tag name="KSO_WM_UNIT_PLACING_PICTURE_MD4" val="0"/>
  <p:tag name="KSO_WM_UNIT_TEXT_FILL_FORE_SCHEMECOLOR_INDEX_BRIGHTNESS" val="0.35"/>
  <p:tag name="KSO_WM_UNIT_TEXT_FILL_FORE_SCHEMECOLOR_INDEX" val="13"/>
  <p:tag name="KSO_WM_UNIT_TEXT_FILL_TYPE" val="1"/>
</p:tagLst>
</file>

<file path=ppt/tags/tag149.xml><?xml version="1.0" encoding="utf-8"?>
<p:tagLst xmlns:p="http://schemas.openxmlformats.org/presentationml/2006/main">
  <p:tag name="KSO_WM_UNIT_ISCONTENTSTITLE" val="0"/>
  <p:tag name="KSO_WM_UNIT_PRESET_TEXT" val="点击输入大标题"/>
  <p:tag name="KSO_WM_UNIT_NOCLEAR" val="0"/>
  <p:tag name="KSO_WM_UNIT_SHOW_EDIT_AREA_INDICATION" val="1"/>
  <p:tag name="KSO_WM_UNIT_VALUE" val="52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00864_1*a*1"/>
  <p:tag name="KSO_WM_TEMPLATE_CATEGORY" val="diagram"/>
  <p:tag name="KSO_WM_TEMPLATE_INDEX" val="20200864"/>
  <p:tag name="KSO_WM_UNIT_LAYERLEVEL" val="1"/>
  <p:tag name="KSO_WM_TAG_VERSION" val="1.0"/>
  <p:tag name="KSO_WM_BEAUTIFY_FLAG" val="#wm#"/>
  <p:tag name="KSO_WM_UNIT_DEFAULT_FONT" val="32;36;4"/>
  <p:tag name="KSO_WM_UNIT_BLOCK" val="0"/>
  <p:tag name="KSO_WM_UNIT_ISNUMDGMTITLE" val="0"/>
  <p:tag name="KSO_WM_UNIT_PLACING_PICTURE_MD4" val="0"/>
  <p:tag name="KSO_WM_UNIT_TEXT_FILL_FORE_SCHEMECOLOR_INDEX_BRIGHTNESS" val="0.25"/>
  <p:tag name="KSO_WM_UNIT_TEXT_FILL_FORE_SCHEMECOLOR_INDEX" val="13"/>
  <p:tag name="KSO_WM_UNIT_TEXT_FILL_TYPE" val="1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SLIDE_ID" val="diagram20200864_1"/>
  <p:tag name="KSO_WM_TEMPLATE_SUBCATEGORY" val="11"/>
  <p:tag name="KSO_WM_SLIDE_TYPE" val="text"/>
  <p:tag name="KSO_WM_SLIDE_SUBTYPE" val="pureTxt"/>
  <p:tag name="KSO_WM_SLIDE_ITEM_CNT" val="0"/>
  <p:tag name="KSO_WM_SLIDE_INDEX" val="1"/>
  <p:tag name="KSO_WM_UNIT_SHOW_EDIT_AREA_INDICATION" val="1"/>
  <p:tag name="KSO_WM_SLIDE_SIZE" val="864*454"/>
  <p:tag name="KSO_WM_SLIDE_POSITION" val="47*37"/>
  <p:tag name="KSO_WM_TAG_VERSION" val="1.0"/>
  <p:tag name="KSO_WM_BEAUTIFY_FLAG" val="#wm#"/>
  <p:tag name="KSO_WM_TEMPLATE_CATEGORY" val="diagram"/>
  <p:tag name="KSO_WM_TEMPLATE_INDEX" val="20200864"/>
  <p:tag name="KSO_WM_SLIDE_LAYOUT" val="a_f"/>
  <p:tag name="KSO_WM_SLIDE_LAYOUT_CNT" val="1_1"/>
  <p:tag name="KSO_WM_SLIDE_LAYOUT_INFO" val="{&quot;direction&quot;:0,&quot;horizontalAlign&quot;:-1,&quot;verticalAlign&quot;:-1,&quot;type&quot;:0,&quot;diagramDirection&quot;:0,&quot;canSetOverLayout&quot;:0,&quot;isOverLayout&quot;:0,&quot;normalSize&quot;:{&quot;size1&quot;:26.0},&quot;minSize&quot;:{&quot;size1&quot;:26.0},&quot;maxSize&quot;:{&quot;size1&quot;:26.0},&quot;edge&quot;:{&quot;left&quot;:true,&quot;top&quot;:true,&quot;right&quot;:true,&quot;bottom&quot;:true},&quot;backgroundInfo&quot;:[{&quot;type&quot;:&quot;general&quot;,&quot;left&quot;:0.0,&quot;top&quot;:0.0,&quot;right&quot;:0.0,&quot;bottom&quot;:0.0},{&quot;type&quot;:&quot;frame&quot;,&quot;left&quot;:0.0,&quot;top&quot;:0.0,&quot;right&quot;:0.0,&quot;bottom&quot;:0.0}],&quot;subLayout&quot;:[{&quot;direction&quot;:0,&quot;horizontalAlign&quot;:0,&quot;verticalAlign&quot;:1,&quot;type&quot;:0,&quot;diagramDirection&quot;:0,&quot;canSetOverLayout&quot;:0,&quot;isOverLayout&quot;:0,&quot;margin&quot;:{&quot;left&quot;:1.69,&quot;top&quot;:1.319,&quot;right&quot;:1.69,&quot;bottom&quot;:0.163},&quot;edge&quot;:{&quot;left&quot;:true,&quot;top&quot;:true,&quot;right&quot;:true,&quot;bottom&quot;:false}},{&quot;direction&quot;:0,&quot;horizontalAlign&quot;:0,&quot;verticalAlign&quot;:1,&quot;type&quot;:0,&quot;diagramDirection&quot;:0,&quot;canSetOverLayout&quot;:0,&quot;isOverLayout&quot;:0,&quot;margin&quot;:{&quot;left&quot;:1.69,&quot;top&quot;:0.026,&quot;right&quot;:1.69,&quot;bottom&quot;:1.69},&quot;edge&quot;:{&quot;left&quot;:true,&quot;top&quot;:false,&quot;right&quot;:true,&quot;bottom&quot;:true}}]}"/>
  <p:tag name="KSO_WM_SLIDE_CAN_ADD_NAVIGATION" val="1"/>
  <p:tag name="KSO_WM_SLIDE_BACKGROUND" val="[&quot;general&quot;,&quot;frame&quot;]"/>
  <p:tag name="KSO_WM_SLIDE_RATIO" val="1.777778"/>
  <p:tag name="KSO_WM_TEMPLATE_MASTER_TYPE" val="0"/>
  <p:tag name="KSO_WM_TEMPLATE_COLOR_TYPE" val="1"/>
  <p:tag name="KSO_WM_SLIDE_BK_DARK_LIGHT" val="2"/>
  <p:tag name="KSO_WM_SLIDE_BACKGROUND_TYPE" val="frame"/>
</p:tagLst>
</file>

<file path=ppt/tags/tag1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3*i*1"/>
  <p:tag name="KSO_WM_UNIT_LAYERLEVEL" val="1"/>
  <p:tag name="KSO_WM_TAG_VERSION" val="1.0"/>
  <p:tag name="KSO_WM_BEAUTIFY_FLAG" val="#wm#"/>
  <p:tag name="KSO_WM_UNIT_SUBTYPE" val="h"/>
  <p:tag name="KSO_WM_SLIDE_BACKGROUND_TYPE" val="frame"/>
  <p:tag name="KSO_WM_SLIDE_BK_DARK_LIGHT" val="2"/>
  <p:tag name="KSO_WM_UNIT_BK_DARK_LIGHT" val="2"/>
  <p:tag name="KSO_WM_UNIT_FILL_FORE_SCHEMECOLOR_INDEX_BRIGHTNESS" val="0"/>
  <p:tag name="KSO_WM_UNIT_FILL_FORE_SCHEMECOLOR_INDEX" val="1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52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3*i*1"/>
  <p:tag name="KSO_WM_UNIT_LAYERLEVEL" val="1"/>
  <p:tag name="KSO_WM_TAG_VERSION" val="1.0"/>
  <p:tag name="KSO_WM_BEAUTIFY_FLAG" val="#wm#"/>
</p:tagLst>
</file>

<file path=ppt/tags/tag153.xml><?xml version="1.0" encoding="utf-8"?>
<p:tagLst xmlns:p="http://schemas.openxmlformats.org/presentationml/2006/main">
  <p:tag name="KSO_WM_UNIT_PRESET_TEXT" val="点击输入正文"/>
  <p:tag name="KSO_WM_UNIT_NOCLEAR" val="0"/>
  <p:tag name="KSO_WM_UNIT_SHOW_EDIT_AREA_INDICATION" val="1"/>
  <p:tag name="KSO_WM_UNIT_VALUE" val="564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0864_1*f*1"/>
  <p:tag name="KSO_WM_TEMPLATE_CATEGORY" val="diagram"/>
  <p:tag name="KSO_WM_TEMPLATE_INDEX" val="20200864"/>
  <p:tag name="KSO_WM_UNIT_LAYERLEVEL" val="1"/>
  <p:tag name="KSO_WM_TAG_VERSION" val="1.0"/>
  <p:tag name="KSO_WM_BEAUTIFY_FLAG" val="#wm#"/>
  <p:tag name="KSO_WM_UNIT_DEFAULT_FONT" val="14;18;2"/>
  <p:tag name="KSO_WM_UNIT_BLOCK" val="0"/>
  <p:tag name="KSO_WM_UNIT_PLACING_PICTURE_MD4" val="0"/>
  <p:tag name="KSO_WM_UNIT_TEXT_FILL_FORE_SCHEMECOLOR_INDEX_BRIGHTNESS" val="0.35"/>
  <p:tag name="KSO_WM_UNIT_TEXT_FILL_FORE_SCHEMECOLOR_INDEX" val="13"/>
  <p:tag name="KSO_WM_UNIT_TEXT_FILL_TYPE" val="1"/>
</p:tagLst>
</file>

<file path=ppt/tags/tag154.xml><?xml version="1.0" encoding="utf-8"?>
<p:tagLst xmlns:p="http://schemas.openxmlformats.org/presentationml/2006/main">
  <p:tag name="KSO_WM_SLIDE_ID" val="diagram20200864_1"/>
  <p:tag name="KSO_WM_TEMPLATE_SUBCATEGORY" val="11"/>
  <p:tag name="KSO_WM_SLIDE_TYPE" val="text"/>
  <p:tag name="KSO_WM_SLIDE_SUBTYPE" val="pureTxt"/>
  <p:tag name="KSO_WM_SLIDE_ITEM_CNT" val="0"/>
  <p:tag name="KSO_WM_SLIDE_INDEX" val="1"/>
  <p:tag name="KSO_WM_UNIT_SHOW_EDIT_AREA_INDICATION" val="1"/>
  <p:tag name="KSO_WM_SLIDE_SIZE" val="864*454"/>
  <p:tag name="KSO_WM_SLIDE_POSITION" val="47*37"/>
  <p:tag name="KSO_WM_TAG_VERSION" val="1.0"/>
  <p:tag name="KSO_WM_BEAUTIFY_FLAG" val="#wm#"/>
  <p:tag name="KSO_WM_TEMPLATE_CATEGORY" val="diagram"/>
  <p:tag name="KSO_WM_TEMPLATE_INDEX" val="20200864"/>
  <p:tag name="KSO_WM_SLIDE_LAYOUT" val="a_f"/>
  <p:tag name="KSO_WM_SLIDE_LAYOUT_CNT" val="1_1"/>
  <p:tag name="KSO_WM_SLIDE_LAYOUT_INFO" val="{&quot;direction&quot;:0,&quot;horizontalAlign&quot;:-1,&quot;verticalAlign&quot;:-1,&quot;type&quot;:0,&quot;diagramDirection&quot;:0,&quot;canSetOverLayout&quot;:0,&quot;isOverLayout&quot;:0,&quot;normalSize&quot;:{&quot;size1&quot;:26.0},&quot;minSize&quot;:{&quot;size1&quot;:26.0},&quot;maxSize&quot;:{&quot;size1&quot;:26.0},&quot;edge&quot;:{&quot;left&quot;:true,&quot;top&quot;:true,&quot;right&quot;:true,&quot;bottom&quot;:true},&quot;backgroundInfo&quot;:[{&quot;type&quot;:&quot;general&quot;,&quot;left&quot;:0.0,&quot;top&quot;:0.0,&quot;right&quot;:0.0,&quot;bottom&quot;:0.0},{&quot;type&quot;:&quot;frame&quot;,&quot;left&quot;:0.0,&quot;top&quot;:0.0,&quot;right&quot;:0.0,&quot;bottom&quot;:0.0}],&quot;subLayout&quot;:[{&quot;direction&quot;:0,&quot;horizontalAlign&quot;:0,&quot;verticalAlign&quot;:1,&quot;type&quot;:0,&quot;diagramDirection&quot;:0,&quot;canSetOverLayout&quot;:0,&quot;isOverLayout&quot;:0,&quot;margin&quot;:{&quot;left&quot;:1.69,&quot;top&quot;:1.319,&quot;right&quot;:1.69,&quot;bottom&quot;:0.163},&quot;edge&quot;:{&quot;left&quot;:true,&quot;top&quot;:true,&quot;right&quot;:true,&quot;bottom&quot;:false}},{&quot;direction&quot;:0,&quot;horizontalAlign&quot;:0,&quot;verticalAlign&quot;:1,&quot;type&quot;:0,&quot;diagramDirection&quot;:0,&quot;canSetOverLayout&quot;:0,&quot;isOverLayout&quot;:0,&quot;margin&quot;:{&quot;left&quot;:1.69,&quot;top&quot;:0.026,&quot;right&quot;:1.69,&quot;bottom&quot;:1.69},&quot;edge&quot;:{&quot;left&quot;:true,&quot;top&quot;:false,&quot;right&quot;:true,&quot;bottom&quot;:true}}]}"/>
  <p:tag name="KSO_WM_SLIDE_CAN_ADD_NAVIGATION" val="1"/>
  <p:tag name="KSO_WM_SLIDE_BACKGROUND" val="[&quot;general&quot;,&quot;frame&quot;]"/>
  <p:tag name="KSO_WM_SLIDE_RATIO" val="1.777778"/>
  <p:tag name="KSO_WM_TEMPLATE_MASTER_TYPE" val="0"/>
  <p:tag name="KSO_WM_TEMPLATE_COLOR_TYPE" val="1"/>
  <p:tag name="KSO_WM_SLIDE_BK_DARK_LIGHT" val="2"/>
  <p:tag name="KSO_WM_SLIDE_BACKGROUND_TYPE" val="frame"/>
</p:tagLst>
</file>

<file path=ppt/tags/tag1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3*i*1"/>
  <p:tag name="KSO_WM_UNIT_LAYERLEVEL" val="1"/>
  <p:tag name="KSO_WM_TAG_VERSION" val="1.0"/>
  <p:tag name="KSO_WM_BEAUTIFY_FLAG" val="#wm#"/>
  <p:tag name="KSO_WM_UNIT_SUBTYPE" val="h"/>
  <p:tag name="KSO_WM_SLIDE_BACKGROUND_TYPE" val="frame"/>
  <p:tag name="KSO_WM_SLIDE_BK_DARK_LIGHT" val="2"/>
  <p:tag name="KSO_WM_UNIT_BK_DARK_LIGHT" val="2"/>
  <p:tag name="KSO_WM_UNIT_FILL_FORE_SCHEMECOLOR_INDEX_BRIGHTNESS" val="0"/>
  <p:tag name="KSO_WM_UNIT_FILL_FORE_SCHEMECOLOR_INDEX" val="1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56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3*i*1"/>
  <p:tag name="KSO_WM_UNIT_LAYERLEVEL" val="1"/>
  <p:tag name="KSO_WM_TAG_VERSION" val="1.0"/>
  <p:tag name="KSO_WM_BEAUTIFY_FLAG" val="#wm#"/>
</p:tagLst>
</file>

<file path=ppt/tags/tag157.xml><?xml version="1.0" encoding="utf-8"?>
<p:tagLst xmlns:p="http://schemas.openxmlformats.org/presentationml/2006/main">
  <p:tag name="KSO_WM_UNIT_ISCONTENTSTITLE" val="0"/>
  <p:tag name="KSO_WM_UNIT_PRESET_TEXT" val="点击输入大标题"/>
  <p:tag name="KSO_WM_UNIT_NOCLEAR" val="0"/>
  <p:tag name="KSO_WM_UNIT_SHOW_EDIT_AREA_INDICATION" val="1"/>
  <p:tag name="KSO_WM_UNIT_VALUE" val="52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00864_1*a*1"/>
  <p:tag name="KSO_WM_TEMPLATE_CATEGORY" val="diagram"/>
  <p:tag name="KSO_WM_TEMPLATE_INDEX" val="20200864"/>
  <p:tag name="KSO_WM_UNIT_LAYERLEVEL" val="1"/>
  <p:tag name="KSO_WM_TAG_VERSION" val="1.0"/>
  <p:tag name="KSO_WM_BEAUTIFY_FLAG" val="#wm#"/>
  <p:tag name="KSO_WM_UNIT_DEFAULT_FONT" val="32;36;4"/>
  <p:tag name="KSO_WM_UNIT_BLOCK" val="0"/>
  <p:tag name="KSO_WM_UNIT_ISNUMDGMTITLE" val="0"/>
  <p:tag name="KSO_WM_UNIT_PLACING_PICTURE_MD4" val="0"/>
  <p:tag name="KSO_WM_UNIT_TEXT_FILL_FORE_SCHEMECOLOR_INDEX_BRIGHTNESS" val="0.25"/>
  <p:tag name="KSO_WM_UNIT_TEXT_FILL_FORE_SCHEMECOLOR_INDEX" val="13"/>
  <p:tag name="KSO_WM_UNIT_TEXT_FILL_TYPE" val="1"/>
</p:tagLst>
</file>

<file path=ppt/tags/tag158.xml><?xml version="1.0" encoding="utf-8"?>
<p:tagLst xmlns:p="http://schemas.openxmlformats.org/presentationml/2006/main">
  <p:tag name="KSO_WM_UNIT_TABLE_BEAUTIFY" val="smartTable{18a2b11e-11bc-49c0-8aa7-0d592bcf85dc}"/>
  <p:tag name="TABLE_ENDDRAG_ORIGIN_RECT" val="358*426"/>
  <p:tag name="TABLE_ENDDRAG_RECT" val="47*82*358*426"/>
</p:tagLst>
</file>

<file path=ppt/tags/tag159.xml><?xml version="1.0" encoding="utf-8"?>
<p:tagLst xmlns:p="http://schemas.openxmlformats.org/presentationml/2006/main">
  <p:tag name="KSO_WM_UNIT_TABLE_BEAUTIFY" val="smartTable{8a075bc3-d08d-4c21-9a86-0c57caf8e1a1}"/>
  <p:tag name="TABLE_ENDDRAG_ORIGIN_RECT" val="374*426"/>
  <p:tag name="TABLE_ENDDRAG_RECT" val="499*89*374*426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SLIDE_ID" val="diagram20200864_1"/>
  <p:tag name="KSO_WM_TEMPLATE_SUBCATEGORY" val="11"/>
  <p:tag name="KSO_WM_SLIDE_TYPE" val="text"/>
  <p:tag name="KSO_WM_SLIDE_SUBTYPE" val="pureTxt"/>
  <p:tag name="KSO_WM_SLIDE_ITEM_CNT" val="0"/>
  <p:tag name="KSO_WM_SLIDE_INDEX" val="1"/>
  <p:tag name="KSO_WM_UNIT_SHOW_EDIT_AREA_INDICATION" val="1"/>
  <p:tag name="KSO_WM_SLIDE_SIZE" val="864*454"/>
  <p:tag name="KSO_WM_SLIDE_POSITION" val="47*37"/>
  <p:tag name="KSO_WM_TAG_VERSION" val="1.0"/>
  <p:tag name="KSO_WM_BEAUTIFY_FLAG" val="#wm#"/>
  <p:tag name="KSO_WM_TEMPLATE_CATEGORY" val="diagram"/>
  <p:tag name="KSO_WM_TEMPLATE_INDEX" val="20200864"/>
  <p:tag name="KSO_WM_SLIDE_LAYOUT" val="a_f"/>
  <p:tag name="KSO_WM_SLIDE_LAYOUT_CNT" val="1_1"/>
  <p:tag name="KSO_WM_SLIDE_LAYOUT_INFO" val="{&quot;direction&quot;:0,&quot;horizontalAlign&quot;:-1,&quot;verticalAlign&quot;:-1,&quot;type&quot;:0,&quot;diagramDirection&quot;:0,&quot;canSetOverLayout&quot;:0,&quot;isOverLayout&quot;:0,&quot;normalSize&quot;:{&quot;size1&quot;:26.0},&quot;minSize&quot;:{&quot;size1&quot;:26.0},&quot;maxSize&quot;:{&quot;size1&quot;:26.0},&quot;edge&quot;:{&quot;left&quot;:true,&quot;top&quot;:true,&quot;right&quot;:true,&quot;bottom&quot;:true},&quot;backgroundInfo&quot;:[{&quot;type&quot;:&quot;general&quot;,&quot;left&quot;:0.0,&quot;top&quot;:0.0,&quot;right&quot;:0.0,&quot;bottom&quot;:0.0},{&quot;type&quot;:&quot;frame&quot;,&quot;left&quot;:0.0,&quot;top&quot;:0.0,&quot;right&quot;:0.0,&quot;bottom&quot;:0.0}],&quot;subLayout&quot;:[{&quot;direction&quot;:0,&quot;horizontalAlign&quot;:0,&quot;verticalAlign&quot;:1,&quot;type&quot;:0,&quot;diagramDirection&quot;:0,&quot;canSetOverLayout&quot;:0,&quot;isOverLayout&quot;:0,&quot;margin&quot;:{&quot;left&quot;:1.69,&quot;top&quot;:1.319,&quot;right&quot;:1.69,&quot;bottom&quot;:0.163},&quot;edge&quot;:{&quot;left&quot;:true,&quot;top&quot;:true,&quot;right&quot;:true,&quot;bottom&quot;:false}},{&quot;direction&quot;:0,&quot;horizontalAlign&quot;:0,&quot;verticalAlign&quot;:1,&quot;type&quot;:0,&quot;diagramDirection&quot;:0,&quot;canSetOverLayout&quot;:0,&quot;isOverLayout&quot;:0,&quot;margin&quot;:{&quot;left&quot;:1.69,&quot;top&quot;:0.026,&quot;right&quot;:1.69,&quot;bottom&quot;:1.69},&quot;edge&quot;:{&quot;left&quot;:true,&quot;top&quot;:false,&quot;right&quot;:true,&quot;bottom&quot;:true}}]}"/>
  <p:tag name="KSO_WM_SLIDE_CAN_ADD_NAVIGATION" val="1"/>
  <p:tag name="KSO_WM_SLIDE_BACKGROUND" val="[&quot;general&quot;,&quot;frame&quot;]"/>
  <p:tag name="KSO_WM_SLIDE_RATIO" val="1.777778"/>
  <p:tag name="KSO_WM_TEMPLATE_MASTER_TYPE" val="0"/>
  <p:tag name="KSO_WM_TEMPLATE_COLOR_TYPE" val="1"/>
  <p:tag name="KSO_WM_SLIDE_BK_DARK_LIGHT" val="2"/>
  <p:tag name="KSO_WM_SLIDE_BACKGROUND_TYPE" val="frame"/>
</p:tagLst>
</file>

<file path=ppt/tags/tag1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3*i*1"/>
  <p:tag name="KSO_WM_UNIT_LAYERLEVEL" val="1"/>
  <p:tag name="KSO_WM_TAG_VERSION" val="1.0"/>
  <p:tag name="KSO_WM_BEAUTIFY_FLAG" val="#wm#"/>
  <p:tag name="KSO_WM_UNIT_SUBTYPE" val="h"/>
  <p:tag name="KSO_WM_SLIDE_BACKGROUND_TYPE" val="frame"/>
  <p:tag name="KSO_WM_SLIDE_BK_DARK_LIGHT" val="2"/>
  <p:tag name="KSO_WM_UNIT_BK_DARK_LIGHT" val="2"/>
  <p:tag name="KSO_WM_UNIT_FILL_FORE_SCHEMECOLOR_INDEX_BRIGHTNESS" val="0"/>
  <p:tag name="KSO_WM_UNIT_FILL_FORE_SCHEMECOLOR_INDEX" val="1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62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3*i*1"/>
  <p:tag name="KSO_WM_UNIT_LAYERLEVEL" val="1"/>
  <p:tag name="KSO_WM_TAG_VERSION" val="1.0"/>
  <p:tag name="KSO_WM_BEAUTIFY_FLAG" val="#wm#"/>
</p:tagLst>
</file>

<file path=ppt/tags/tag163.xml><?xml version="1.0" encoding="utf-8"?>
<p:tagLst xmlns:p="http://schemas.openxmlformats.org/presentationml/2006/main">
  <p:tag name="KSO_WM_UNIT_PRESET_TEXT" val="点击输入正文"/>
  <p:tag name="KSO_WM_UNIT_NOCLEAR" val="0"/>
  <p:tag name="KSO_WM_UNIT_SHOW_EDIT_AREA_INDICATION" val="1"/>
  <p:tag name="KSO_WM_UNIT_VALUE" val="564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0864_1*f*1"/>
  <p:tag name="KSO_WM_TEMPLATE_CATEGORY" val="diagram"/>
  <p:tag name="KSO_WM_TEMPLATE_INDEX" val="20200864"/>
  <p:tag name="KSO_WM_UNIT_LAYERLEVEL" val="1"/>
  <p:tag name="KSO_WM_TAG_VERSION" val="1.0"/>
  <p:tag name="KSO_WM_BEAUTIFY_FLAG" val="#wm#"/>
  <p:tag name="KSO_WM_UNIT_DEFAULT_FONT" val="14;18;2"/>
  <p:tag name="KSO_WM_UNIT_BLOCK" val="0"/>
  <p:tag name="KSO_WM_UNIT_PLACING_PICTURE_MD4" val="0"/>
  <p:tag name="KSO_WM_UNIT_TEXT_FILL_FORE_SCHEMECOLOR_INDEX_BRIGHTNESS" val="0.35"/>
  <p:tag name="KSO_WM_UNIT_TEXT_FILL_FORE_SCHEMECOLOR_INDEX" val="13"/>
  <p:tag name="KSO_WM_UNIT_TEXT_FILL_TYPE" val="1"/>
</p:tagLst>
</file>

<file path=ppt/tags/tag164.xml><?xml version="1.0" encoding="utf-8"?>
<p:tagLst xmlns:p="http://schemas.openxmlformats.org/presentationml/2006/main">
  <p:tag name="KSO_WM_UNIT_ISCONTENTSTITLE" val="0"/>
  <p:tag name="KSO_WM_UNIT_PRESET_TEXT" val="点击输入大标题"/>
  <p:tag name="KSO_WM_UNIT_NOCLEAR" val="0"/>
  <p:tag name="KSO_WM_UNIT_SHOW_EDIT_AREA_INDICATION" val="1"/>
  <p:tag name="KSO_WM_UNIT_VALUE" val="52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00864_1*a*1"/>
  <p:tag name="KSO_WM_TEMPLATE_CATEGORY" val="diagram"/>
  <p:tag name="KSO_WM_TEMPLATE_INDEX" val="20200864"/>
  <p:tag name="KSO_WM_UNIT_LAYERLEVEL" val="1"/>
  <p:tag name="KSO_WM_TAG_VERSION" val="1.0"/>
  <p:tag name="KSO_WM_BEAUTIFY_FLAG" val="#wm#"/>
  <p:tag name="KSO_WM_UNIT_DEFAULT_FONT" val="32;36;4"/>
  <p:tag name="KSO_WM_UNIT_BLOCK" val="0"/>
  <p:tag name="KSO_WM_UNIT_ISNUMDGMTITLE" val="0"/>
  <p:tag name="KSO_WM_UNIT_PLACING_PICTURE_MD4" val="0"/>
  <p:tag name="KSO_WM_UNIT_TEXT_FILL_FORE_SCHEMECOLOR_INDEX_BRIGHTNESS" val="0.25"/>
  <p:tag name="KSO_WM_UNIT_TEXT_FILL_FORE_SCHEMECOLOR_INDEX" val="13"/>
  <p:tag name="KSO_WM_UNIT_TEXT_FILL_TYPE" val="1"/>
</p:tagLst>
</file>

<file path=ppt/tags/tag165.xml><?xml version="1.0" encoding="utf-8"?>
<p:tagLst xmlns:p="http://schemas.openxmlformats.org/presentationml/2006/main">
  <p:tag name="KSO_WM_UNIT_TABLE_BEAUTIFY" val="smartTable{97ff46d4-5899-456f-8747-384179c4d7b9}"/>
  <p:tag name="TABLE_ENDDRAG_ORIGIN_RECT" val="729*339"/>
  <p:tag name="TABLE_ENDDRAG_RECT" val="92*135*729*339"/>
</p:tagLst>
</file>

<file path=ppt/tags/tag166.xml><?xml version="1.0" encoding="utf-8"?>
<p:tagLst xmlns:p="http://schemas.openxmlformats.org/presentationml/2006/main">
  <p:tag name="KSO_WM_SLIDE_ID" val="diagram20200864_1"/>
  <p:tag name="KSO_WM_TEMPLATE_SUBCATEGORY" val="11"/>
  <p:tag name="KSO_WM_SLIDE_TYPE" val="text"/>
  <p:tag name="KSO_WM_SLIDE_SUBTYPE" val="pureTxt"/>
  <p:tag name="KSO_WM_SLIDE_ITEM_CNT" val="0"/>
  <p:tag name="KSO_WM_SLIDE_INDEX" val="1"/>
  <p:tag name="KSO_WM_UNIT_SHOW_EDIT_AREA_INDICATION" val="1"/>
  <p:tag name="KSO_WM_SLIDE_SIZE" val="864*454"/>
  <p:tag name="KSO_WM_SLIDE_POSITION" val="47*37"/>
  <p:tag name="KSO_WM_TAG_VERSION" val="1.0"/>
  <p:tag name="KSO_WM_BEAUTIFY_FLAG" val="#wm#"/>
  <p:tag name="KSO_WM_TEMPLATE_CATEGORY" val="diagram"/>
  <p:tag name="KSO_WM_TEMPLATE_INDEX" val="20200864"/>
  <p:tag name="KSO_WM_SLIDE_LAYOUT" val="a_f"/>
  <p:tag name="KSO_WM_SLIDE_LAYOUT_CNT" val="1_1"/>
  <p:tag name="KSO_WM_SLIDE_LAYOUT_INFO" val="{&quot;direction&quot;:0,&quot;horizontalAlign&quot;:-1,&quot;verticalAlign&quot;:-1,&quot;type&quot;:0,&quot;diagramDirection&quot;:0,&quot;canSetOverLayout&quot;:0,&quot;isOverLayout&quot;:0,&quot;normalSize&quot;:{&quot;size1&quot;:26.0},&quot;minSize&quot;:{&quot;size1&quot;:26.0},&quot;maxSize&quot;:{&quot;size1&quot;:26.0},&quot;edge&quot;:{&quot;left&quot;:true,&quot;top&quot;:true,&quot;right&quot;:true,&quot;bottom&quot;:true},&quot;backgroundInfo&quot;:[{&quot;type&quot;:&quot;general&quot;,&quot;left&quot;:0.0,&quot;top&quot;:0.0,&quot;right&quot;:0.0,&quot;bottom&quot;:0.0},{&quot;type&quot;:&quot;frame&quot;,&quot;left&quot;:0.0,&quot;top&quot;:0.0,&quot;right&quot;:0.0,&quot;bottom&quot;:0.0}],&quot;subLayout&quot;:[{&quot;direction&quot;:0,&quot;horizontalAlign&quot;:0,&quot;verticalAlign&quot;:1,&quot;type&quot;:0,&quot;diagramDirection&quot;:0,&quot;canSetOverLayout&quot;:0,&quot;isOverLayout&quot;:0,&quot;margin&quot;:{&quot;left&quot;:1.69,&quot;top&quot;:1.319,&quot;right&quot;:1.69,&quot;bottom&quot;:0.163},&quot;edge&quot;:{&quot;left&quot;:true,&quot;top&quot;:true,&quot;right&quot;:true,&quot;bottom&quot;:false}},{&quot;direction&quot;:0,&quot;horizontalAlign&quot;:0,&quot;verticalAlign&quot;:1,&quot;type&quot;:0,&quot;diagramDirection&quot;:0,&quot;canSetOverLayout&quot;:0,&quot;isOverLayout&quot;:0,&quot;margin&quot;:{&quot;left&quot;:1.69,&quot;top&quot;:0.026,&quot;right&quot;:1.69,&quot;bottom&quot;:1.69},&quot;edge&quot;:{&quot;left&quot;:true,&quot;top&quot;:false,&quot;right&quot;:true,&quot;bottom&quot;:true}}]}"/>
  <p:tag name="KSO_WM_SLIDE_CAN_ADD_NAVIGATION" val="1"/>
  <p:tag name="KSO_WM_SLIDE_BACKGROUND" val="[&quot;general&quot;,&quot;frame&quot;]"/>
  <p:tag name="KSO_WM_SLIDE_RATIO" val="1.777778"/>
  <p:tag name="KSO_WM_TEMPLATE_MASTER_TYPE" val="0"/>
  <p:tag name="KSO_WM_TEMPLATE_COLOR_TYPE" val="1"/>
  <p:tag name="KSO_WM_SLIDE_BK_DARK_LIGHT" val="2"/>
  <p:tag name="KSO_WM_SLIDE_BACKGROUND_TYPE" val="frame"/>
</p:tagLst>
</file>

<file path=ppt/tags/tag1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3*i*1"/>
  <p:tag name="KSO_WM_UNIT_LAYERLEVEL" val="1"/>
  <p:tag name="KSO_WM_TAG_VERSION" val="1.0"/>
  <p:tag name="KSO_WM_BEAUTIFY_FLAG" val="#wm#"/>
  <p:tag name="KSO_WM_UNIT_SUBTYPE" val="h"/>
  <p:tag name="KSO_WM_SLIDE_BACKGROUND_TYPE" val="frame"/>
  <p:tag name="KSO_WM_SLIDE_BK_DARK_LIGHT" val="2"/>
  <p:tag name="KSO_WM_UNIT_BK_DARK_LIGHT" val="2"/>
  <p:tag name="KSO_WM_UNIT_FILL_FORE_SCHEMECOLOR_INDEX_BRIGHTNESS" val="0"/>
  <p:tag name="KSO_WM_UNIT_FILL_FORE_SCHEMECOLOR_INDEX" val="1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68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3*i*1"/>
  <p:tag name="KSO_WM_UNIT_LAYERLEVEL" val="1"/>
  <p:tag name="KSO_WM_TAG_VERSION" val="1.0"/>
  <p:tag name="KSO_WM_BEAUTIFY_FLAG" val="#wm#"/>
</p:tagLst>
</file>

<file path=ppt/tags/tag169.xml><?xml version="1.0" encoding="utf-8"?>
<p:tagLst xmlns:p="http://schemas.openxmlformats.org/presentationml/2006/main">
  <p:tag name="KSO_WM_UNIT_PRESET_TEXT" val="点击输入正文"/>
  <p:tag name="KSO_WM_UNIT_NOCLEAR" val="0"/>
  <p:tag name="KSO_WM_UNIT_SHOW_EDIT_AREA_INDICATION" val="1"/>
  <p:tag name="KSO_WM_UNIT_VALUE" val="564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0864_1*f*1"/>
  <p:tag name="KSO_WM_TEMPLATE_CATEGORY" val="diagram"/>
  <p:tag name="KSO_WM_TEMPLATE_INDEX" val="20200864"/>
  <p:tag name="KSO_WM_UNIT_LAYERLEVEL" val="1"/>
  <p:tag name="KSO_WM_TAG_VERSION" val="1.0"/>
  <p:tag name="KSO_WM_BEAUTIFY_FLAG" val="#wm#"/>
  <p:tag name="KSO_WM_UNIT_DEFAULT_FONT" val="14;18;2"/>
  <p:tag name="KSO_WM_UNIT_BLOCK" val="0"/>
  <p:tag name="KSO_WM_UNIT_PLACING_PICTURE_MD4" val="0"/>
  <p:tag name="KSO_WM_UNIT_TEXT_FILL_FORE_SCHEMECOLOR_INDEX_BRIGHTNESS" val="0.35"/>
  <p:tag name="KSO_WM_UNIT_TEXT_FILL_FORE_SCHEMECOLOR_INDEX" val="13"/>
  <p:tag name="KSO_WM_UNIT_TEXT_FILL_TYPE" val="1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70.xml><?xml version="1.0" encoding="utf-8"?>
<p:tagLst xmlns:p="http://schemas.openxmlformats.org/presentationml/2006/main">
  <p:tag name="KSO_WM_UNIT_ISCONTENTSTITLE" val="0"/>
  <p:tag name="KSO_WM_UNIT_PRESET_TEXT" val="点击输入大标题"/>
  <p:tag name="KSO_WM_UNIT_NOCLEAR" val="0"/>
  <p:tag name="KSO_WM_UNIT_SHOW_EDIT_AREA_INDICATION" val="1"/>
  <p:tag name="KSO_WM_UNIT_VALUE" val="52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00864_1*a*1"/>
  <p:tag name="KSO_WM_TEMPLATE_CATEGORY" val="diagram"/>
  <p:tag name="KSO_WM_TEMPLATE_INDEX" val="20200864"/>
  <p:tag name="KSO_WM_UNIT_LAYERLEVEL" val="1"/>
  <p:tag name="KSO_WM_TAG_VERSION" val="1.0"/>
  <p:tag name="KSO_WM_BEAUTIFY_FLAG" val="#wm#"/>
  <p:tag name="KSO_WM_UNIT_DEFAULT_FONT" val="32;36;4"/>
  <p:tag name="KSO_WM_UNIT_BLOCK" val="0"/>
  <p:tag name="KSO_WM_UNIT_ISNUMDGMTITLE" val="0"/>
  <p:tag name="KSO_WM_UNIT_PLACING_PICTURE_MD4" val="0"/>
  <p:tag name="KSO_WM_UNIT_TEXT_FILL_FORE_SCHEMECOLOR_INDEX_BRIGHTNESS" val="0.25"/>
  <p:tag name="KSO_WM_UNIT_TEXT_FILL_FORE_SCHEMECOLOR_INDEX" val="13"/>
  <p:tag name="KSO_WM_UNIT_TEXT_FILL_TYPE" val="1"/>
</p:tagLst>
</file>

<file path=ppt/tags/tag171.xml><?xml version="1.0" encoding="utf-8"?>
<p:tagLst xmlns:p="http://schemas.openxmlformats.org/presentationml/2006/main">
  <p:tag name="KSO_WM_SLIDE_ID" val="diagram20200864_1"/>
  <p:tag name="KSO_WM_TEMPLATE_SUBCATEGORY" val="11"/>
  <p:tag name="KSO_WM_SLIDE_TYPE" val="text"/>
  <p:tag name="KSO_WM_SLIDE_SUBTYPE" val="pureTxt"/>
  <p:tag name="KSO_WM_SLIDE_ITEM_CNT" val="0"/>
  <p:tag name="KSO_WM_SLIDE_INDEX" val="1"/>
  <p:tag name="KSO_WM_UNIT_SHOW_EDIT_AREA_INDICATION" val="1"/>
  <p:tag name="KSO_WM_SLIDE_SIZE" val="864*454"/>
  <p:tag name="KSO_WM_SLIDE_POSITION" val="47*37"/>
  <p:tag name="KSO_WM_TAG_VERSION" val="1.0"/>
  <p:tag name="KSO_WM_BEAUTIFY_FLAG" val="#wm#"/>
  <p:tag name="KSO_WM_TEMPLATE_CATEGORY" val="diagram"/>
  <p:tag name="KSO_WM_TEMPLATE_INDEX" val="20200864"/>
  <p:tag name="KSO_WM_SLIDE_LAYOUT" val="a_f"/>
  <p:tag name="KSO_WM_SLIDE_LAYOUT_CNT" val="1_1"/>
  <p:tag name="KSO_WM_SLIDE_LAYOUT_INFO" val="{&quot;direction&quot;:0,&quot;horizontalAlign&quot;:-1,&quot;verticalAlign&quot;:-1,&quot;type&quot;:0,&quot;diagramDirection&quot;:0,&quot;canSetOverLayout&quot;:0,&quot;isOverLayout&quot;:0,&quot;normalSize&quot;:{&quot;size1&quot;:26.0},&quot;minSize&quot;:{&quot;size1&quot;:26.0},&quot;maxSize&quot;:{&quot;size1&quot;:26.0},&quot;edge&quot;:{&quot;left&quot;:true,&quot;top&quot;:true,&quot;right&quot;:true,&quot;bottom&quot;:true},&quot;backgroundInfo&quot;:[{&quot;type&quot;:&quot;general&quot;,&quot;left&quot;:0.0,&quot;top&quot;:0.0,&quot;right&quot;:0.0,&quot;bottom&quot;:0.0},{&quot;type&quot;:&quot;frame&quot;,&quot;left&quot;:0.0,&quot;top&quot;:0.0,&quot;right&quot;:0.0,&quot;bottom&quot;:0.0}],&quot;subLayout&quot;:[{&quot;direction&quot;:0,&quot;horizontalAlign&quot;:0,&quot;verticalAlign&quot;:1,&quot;type&quot;:0,&quot;diagramDirection&quot;:0,&quot;canSetOverLayout&quot;:0,&quot;isOverLayout&quot;:0,&quot;margin&quot;:{&quot;left&quot;:1.69,&quot;top&quot;:1.319,&quot;right&quot;:1.69,&quot;bottom&quot;:0.163},&quot;edge&quot;:{&quot;left&quot;:true,&quot;top&quot;:true,&quot;right&quot;:true,&quot;bottom&quot;:false}},{&quot;direction&quot;:0,&quot;horizontalAlign&quot;:0,&quot;verticalAlign&quot;:1,&quot;type&quot;:0,&quot;diagramDirection&quot;:0,&quot;canSetOverLayout&quot;:0,&quot;isOverLayout&quot;:0,&quot;margin&quot;:{&quot;left&quot;:1.69,&quot;top&quot;:0.026,&quot;right&quot;:1.69,&quot;bottom&quot;:1.69},&quot;edge&quot;:{&quot;left&quot;:true,&quot;top&quot;:false,&quot;right&quot;:true,&quot;bottom&quot;:true}}]}"/>
  <p:tag name="KSO_WM_SLIDE_CAN_ADD_NAVIGATION" val="1"/>
  <p:tag name="KSO_WM_SLIDE_BACKGROUND" val="[&quot;general&quot;,&quot;frame&quot;]"/>
  <p:tag name="KSO_WM_SLIDE_RATIO" val="1.777778"/>
  <p:tag name="KSO_WM_TEMPLATE_MASTER_TYPE" val="0"/>
  <p:tag name="KSO_WM_TEMPLATE_COLOR_TYPE" val="1"/>
  <p:tag name="KSO_WM_SLIDE_BK_DARK_LIGHT" val="2"/>
  <p:tag name="KSO_WM_SLIDE_BACKGROUND_TYPE" val="frame"/>
</p:tagLst>
</file>

<file path=ppt/tags/tag1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3*i*1"/>
  <p:tag name="KSO_WM_UNIT_LAYERLEVEL" val="1"/>
  <p:tag name="KSO_WM_TAG_VERSION" val="1.0"/>
  <p:tag name="KSO_WM_BEAUTIFY_FLAG" val="#wm#"/>
  <p:tag name="KSO_WM_UNIT_SUBTYPE" val="h"/>
  <p:tag name="KSO_WM_SLIDE_BACKGROUND_TYPE" val="frame"/>
  <p:tag name="KSO_WM_SLIDE_BK_DARK_LIGHT" val="2"/>
  <p:tag name="KSO_WM_UNIT_BK_DARK_LIGHT" val="2"/>
  <p:tag name="KSO_WM_UNIT_FILL_FORE_SCHEMECOLOR_INDEX_BRIGHTNESS" val="0"/>
  <p:tag name="KSO_WM_UNIT_FILL_FORE_SCHEMECOLOR_INDEX" val="1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73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3*i*1"/>
  <p:tag name="KSO_WM_UNIT_LAYERLEVEL" val="1"/>
  <p:tag name="KSO_WM_TAG_VERSION" val="1.0"/>
  <p:tag name="KSO_WM_BEAUTIFY_FLAG" val="#wm#"/>
</p:tagLst>
</file>

<file path=ppt/tags/tag174.xml><?xml version="1.0" encoding="utf-8"?>
<p:tagLst xmlns:p="http://schemas.openxmlformats.org/presentationml/2006/main">
  <p:tag name="KSO_WM_UNIT_PRESET_TEXT" val="点击输入正文"/>
  <p:tag name="KSO_WM_UNIT_NOCLEAR" val="0"/>
  <p:tag name="KSO_WM_UNIT_SHOW_EDIT_AREA_INDICATION" val="1"/>
  <p:tag name="KSO_WM_UNIT_VALUE" val="564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0864_1*f*1"/>
  <p:tag name="KSO_WM_TEMPLATE_CATEGORY" val="diagram"/>
  <p:tag name="KSO_WM_TEMPLATE_INDEX" val="20200864"/>
  <p:tag name="KSO_WM_UNIT_LAYERLEVEL" val="1"/>
  <p:tag name="KSO_WM_TAG_VERSION" val="1.0"/>
  <p:tag name="KSO_WM_BEAUTIFY_FLAG" val="#wm#"/>
  <p:tag name="KSO_WM_UNIT_DEFAULT_FONT" val="14;18;2"/>
  <p:tag name="KSO_WM_UNIT_BLOCK" val="0"/>
  <p:tag name="KSO_WM_UNIT_PLACING_PICTURE_MD4" val="0"/>
  <p:tag name="KSO_WM_UNIT_TEXT_FILL_FORE_SCHEMECOLOR_INDEX_BRIGHTNESS" val="0.35"/>
  <p:tag name="KSO_WM_UNIT_TEXT_FILL_FORE_SCHEMECOLOR_INDEX" val="13"/>
  <p:tag name="KSO_WM_UNIT_TEXT_FILL_TYPE" val="1"/>
</p:tagLst>
</file>

<file path=ppt/tags/tag175.xml><?xml version="1.0" encoding="utf-8"?>
<p:tagLst xmlns:p="http://schemas.openxmlformats.org/presentationml/2006/main">
  <p:tag name="KSO_WM_UNIT_ISCONTENTSTITLE" val="0"/>
  <p:tag name="KSO_WM_UNIT_PRESET_TEXT" val="点击输入大标题"/>
  <p:tag name="KSO_WM_UNIT_NOCLEAR" val="0"/>
  <p:tag name="KSO_WM_UNIT_SHOW_EDIT_AREA_INDICATION" val="1"/>
  <p:tag name="KSO_WM_UNIT_VALUE" val="52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00864_1*a*1"/>
  <p:tag name="KSO_WM_TEMPLATE_CATEGORY" val="diagram"/>
  <p:tag name="KSO_WM_TEMPLATE_INDEX" val="20200864"/>
  <p:tag name="KSO_WM_UNIT_LAYERLEVEL" val="1"/>
  <p:tag name="KSO_WM_TAG_VERSION" val="1.0"/>
  <p:tag name="KSO_WM_BEAUTIFY_FLAG" val="#wm#"/>
  <p:tag name="KSO_WM_UNIT_DEFAULT_FONT" val="32;36;4"/>
  <p:tag name="KSO_WM_UNIT_BLOCK" val="0"/>
  <p:tag name="KSO_WM_UNIT_ISNUMDGMTITLE" val="0"/>
  <p:tag name="KSO_WM_UNIT_PLACING_PICTURE_MD4" val="0"/>
  <p:tag name="KSO_WM_UNIT_TEXT_FILL_FORE_SCHEMECOLOR_INDEX_BRIGHTNESS" val="0.25"/>
  <p:tag name="KSO_WM_UNIT_TEXT_FILL_FORE_SCHEMECOLOR_INDEX" val="13"/>
  <p:tag name="KSO_WM_UNIT_TEXT_FILL_TYPE" val="1"/>
</p:tagLst>
</file>

<file path=ppt/tags/tag176.xml><?xml version="1.0" encoding="utf-8"?>
<p:tagLst xmlns:p="http://schemas.openxmlformats.org/presentationml/2006/main">
  <p:tag name="KSO_WM_SLIDE_ID" val="diagram20200864_1"/>
  <p:tag name="KSO_WM_TEMPLATE_SUBCATEGORY" val="11"/>
  <p:tag name="KSO_WM_SLIDE_TYPE" val="text"/>
  <p:tag name="KSO_WM_SLIDE_SUBTYPE" val="pureTxt"/>
  <p:tag name="KSO_WM_SLIDE_ITEM_CNT" val="0"/>
  <p:tag name="KSO_WM_SLIDE_INDEX" val="1"/>
  <p:tag name="KSO_WM_UNIT_SHOW_EDIT_AREA_INDICATION" val="1"/>
  <p:tag name="KSO_WM_SLIDE_SIZE" val="864*454"/>
  <p:tag name="KSO_WM_SLIDE_POSITION" val="47*37"/>
  <p:tag name="KSO_WM_TAG_VERSION" val="1.0"/>
  <p:tag name="KSO_WM_BEAUTIFY_FLAG" val="#wm#"/>
  <p:tag name="KSO_WM_TEMPLATE_CATEGORY" val="diagram"/>
  <p:tag name="KSO_WM_TEMPLATE_INDEX" val="20200864"/>
  <p:tag name="KSO_WM_SLIDE_LAYOUT" val="a_f"/>
  <p:tag name="KSO_WM_SLIDE_LAYOUT_CNT" val="1_1"/>
  <p:tag name="KSO_WM_SLIDE_LAYOUT_INFO" val="{&quot;direction&quot;:0,&quot;horizontalAlign&quot;:-1,&quot;verticalAlign&quot;:-1,&quot;type&quot;:0,&quot;diagramDirection&quot;:0,&quot;canSetOverLayout&quot;:0,&quot;isOverLayout&quot;:0,&quot;normalSize&quot;:{&quot;size1&quot;:26.0},&quot;minSize&quot;:{&quot;size1&quot;:26.0},&quot;maxSize&quot;:{&quot;size1&quot;:26.0},&quot;edge&quot;:{&quot;left&quot;:true,&quot;top&quot;:true,&quot;right&quot;:true,&quot;bottom&quot;:true},&quot;backgroundInfo&quot;:[{&quot;type&quot;:&quot;general&quot;,&quot;left&quot;:0.0,&quot;top&quot;:0.0,&quot;right&quot;:0.0,&quot;bottom&quot;:0.0},{&quot;type&quot;:&quot;frame&quot;,&quot;left&quot;:0.0,&quot;top&quot;:0.0,&quot;right&quot;:0.0,&quot;bottom&quot;:0.0}],&quot;subLayout&quot;:[{&quot;direction&quot;:0,&quot;horizontalAlign&quot;:0,&quot;verticalAlign&quot;:1,&quot;type&quot;:0,&quot;diagramDirection&quot;:0,&quot;canSetOverLayout&quot;:0,&quot;isOverLayout&quot;:0,&quot;margin&quot;:{&quot;left&quot;:1.69,&quot;top&quot;:1.319,&quot;right&quot;:1.69,&quot;bottom&quot;:0.163},&quot;edge&quot;:{&quot;left&quot;:true,&quot;top&quot;:true,&quot;right&quot;:true,&quot;bottom&quot;:false}},{&quot;direction&quot;:0,&quot;horizontalAlign&quot;:0,&quot;verticalAlign&quot;:1,&quot;type&quot;:0,&quot;diagramDirection&quot;:0,&quot;canSetOverLayout&quot;:0,&quot;isOverLayout&quot;:0,&quot;margin&quot;:{&quot;left&quot;:1.69,&quot;top&quot;:0.026,&quot;right&quot;:1.69,&quot;bottom&quot;:1.69},&quot;edge&quot;:{&quot;left&quot;:true,&quot;top&quot;:false,&quot;right&quot;:true,&quot;bottom&quot;:true}}]}"/>
  <p:tag name="KSO_WM_SLIDE_CAN_ADD_NAVIGATION" val="1"/>
  <p:tag name="KSO_WM_SLIDE_BACKGROUND" val="[&quot;general&quot;,&quot;frame&quot;]"/>
  <p:tag name="KSO_WM_SLIDE_RATIO" val="1.777778"/>
  <p:tag name="KSO_WM_TEMPLATE_MASTER_TYPE" val="0"/>
  <p:tag name="KSO_WM_TEMPLATE_COLOR_TYPE" val="1"/>
  <p:tag name="KSO_WM_SLIDE_BK_DARK_LIGHT" val="2"/>
  <p:tag name="KSO_WM_SLIDE_BACKGROUND_TYPE" val="frame"/>
</p:tagLst>
</file>

<file path=ppt/tags/tag177.xml><?xml version="1.0" encoding="utf-8"?>
<p:tagLst xmlns:p="http://schemas.openxmlformats.org/presentationml/2006/main">
  <p:tag name="KSO_WPP_MARK_KEY" val="b5f64ede-85f7-45bb-8704-9b4a0825a530"/>
  <p:tag name="COMMONDATA" val="eyJoZGlkIjoiNmQ2OGZmNzk2OTQ2MTYwYWViM2Q1MzhmNmFhMDZmZTIifQ==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5*i*1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KSO_WM_SLIDE_BK_DARK_LIGHT" val="2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KSO_WM_SLIDE_BK_DARK_LIGHT" val="2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KSO_WM_SLIDE_BK_DARK_LIGHT" val="2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KSO_WM_SLIDE_BK_DARK_LIGHT" val="2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KSO_WM_SLIDE_BK_DARK_LIGHT" val="2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KSO_WM_SLIDE_BK_DARK_LIGHT" val="2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KSO_WM_SLIDE_BK_DARK_LIGHT" val="2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KSO_WM_SLIDE_BK_DARK_LIGHT" val="2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0*i*1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KSO_WM_SLIDE_BK_DARK_LIGHT" val="2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KSO_WM_SLIDE_BK_DARK_LIGHT" val="2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KSO_WM_SLIDE_BK_DARK_LIGHT" val="2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KSO_WM_SLIDE_BK_DARK_LIGHT" val="2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79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80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2*i*2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2*i*3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3*i*1"/>
  <p:tag name="KSO_WM_UNIT_LAYERLEVEL" val="1"/>
  <p:tag name="KSO_WM_TAG_VERSION" val="1.0"/>
  <p:tag name="KSO_WM_BEAUTIFY_FLAG" val="#wm#"/>
  <p:tag name="KSO_WM_UNIT_SUBTYPE" val="h"/>
  <p:tag name="KSO_WM_SLIDE_BACKGROUND_TYPE" val="frame"/>
  <p:tag name="KSO_WM_SLIDE_BK_DARK_LIGHT" val="2"/>
  <p:tag name="KSO_WM_UNIT_BK_DARK_LIGHT" val="2"/>
</p:tagLst>
</file>

<file path=ppt/tags/tag83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3*i*1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leftRight"/>
  <p:tag name="KSO_WM_SLIDE_BK_DARK_LIGHT" val="2"/>
  <p:tag name="KSO_WM_UNIT_BK_DARK_LIGHT" val="2"/>
</p:tagLst>
</file>

<file path=ppt/tags/tag9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i*4"/>
  <p:tag name="KSO_WM_UNIT_LAYERLEVEL" val="1"/>
  <p:tag name="KSO_WM_TAG_VERSION" val="1.0"/>
  <p:tag name="KSO_WM_BEAUTIFY_FLAG" val="#wm#"/>
  <p:tag name="KSO_WM_UNIT_TYPE" val="i"/>
  <p:tag name="KSO_WM_UNIT_INDEX" val="4"/>
</p:tagLst>
</file>

<file path=ppt/tags/tag91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4*i*1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4*i*2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4*i*3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14*i*4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heme/theme1.xml><?xml version="1.0" encoding="utf-8"?>
<a:theme xmlns:a="http://schemas.openxmlformats.org/drawingml/2006/main" name="1_Office 主题​​">
  <a:themeElements>
    <a:clrScheme name="红色党政">
      <a:dk1>
        <a:srgbClr val="000000"/>
      </a:dk1>
      <a:lt1>
        <a:srgbClr val="FFFFFF"/>
      </a:lt1>
      <a:dk2>
        <a:srgbClr val="FAEDEB"/>
      </a:dk2>
      <a:lt2>
        <a:srgbClr val="FCF8F6"/>
      </a:lt2>
      <a:accent1>
        <a:srgbClr val="C30000"/>
      </a:accent1>
      <a:accent2>
        <a:srgbClr val="BF0D13"/>
      </a:accent2>
      <a:accent3>
        <a:srgbClr val="C44E19"/>
      </a:accent3>
      <a:accent4>
        <a:srgbClr val="CA7F23"/>
      </a:accent4>
      <a:accent5>
        <a:srgbClr val="D0AD2C"/>
      </a:accent5>
      <a:accent6>
        <a:srgbClr val="D5D936"/>
      </a:accent6>
      <a:hlink>
        <a:srgbClr val="002CC7"/>
      </a:hlink>
      <a:folHlink>
        <a:srgbClr val="5D2668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3463</Words>
  <Application>WPS 演示</Application>
  <PresentationFormat>宽屏</PresentationFormat>
  <Paragraphs>836</Paragraphs>
  <Slides>8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1" baseType="lpstr">
      <vt:lpstr>Arial</vt:lpstr>
      <vt:lpstr>宋体</vt:lpstr>
      <vt:lpstr>Wingdings</vt:lpstr>
      <vt:lpstr>隶书</vt:lpstr>
      <vt:lpstr>微软雅黑</vt:lpstr>
      <vt:lpstr>汉仪尚巍手书W</vt:lpstr>
      <vt:lpstr>Segoe UI</vt:lpstr>
      <vt:lpstr>仿宋</vt:lpstr>
      <vt:lpstr>黑体</vt:lpstr>
      <vt:lpstr>Times New Roman</vt:lpstr>
      <vt:lpstr>Arial Unicode MS</vt:lpstr>
      <vt:lpstr>Calibri</vt:lpstr>
      <vt:lpstr>1_Office 主题​​</vt:lpstr>
      <vt:lpstr>留庄镇人民政府 2023年信息公开工作 年度报告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革命小伙</cp:lastModifiedBy>
  <cp:revision>212</cp:revision>
  <dcterms:created xsi:type="dcterms:W3CDTF">2019-06-19T02:08:00Z</dcterms:created>
  <dcterms:modified xsi:type="dcterms:W3CDTF">2024-02-01T08:38:17Z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2052-12.1.0.16250</vt:lpwstr>
  </property>
  <property fmtid="{D5CDD505-2E9C-101B-9397-08002B2CF9AE}" pid="3" name="ICV">
    <vt:lpwstr>8358C167625D48F7BC2F362A7D2F532F</vt:lpwstr>
  </property>
</Properties>
</file>