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13.xml" ContentType="application/vnd.openxmlformats-officedocument.presentationml.tags+xml"/>
  <Override PartName="/ppt/tags/tag214.xml" ContentType="application/vnd.openxmlformats-officedocument.presentationml.tags+xml"/>
  <Override PartName="/ppt/tags/tag215.xml" ContentType="application/vnd.openxmlformats-officedocument.presentationml.tags+xml"/>
  <Override PartName="/ppt/tags/tag216.xml" ContentType="application/vnd.openxmlformats-officedocument.presentationml.tags+xml"/>
  <Override PartName="/ppt/tags/tag217.xml" ContentType="application/vnd.openxmlformats-officedocument.presentationml.tags+xml"/>
  <Override PartName="/ppt/tags/tag218.xml" ContentType="application/vnd.openxmlformats-officedocument.presentationml.tags+xml"/>
  <Override PartName="/ppt/tags/tag219.xml" ContentType="application/vnd.openxmlformats-officedocument.presentationml.tags+xml"/>
  <Override PartName="/ppt/tags/tag22.xml" ContentType="application/vnd.openxmlformats-officedocument.presentationml.tags+xml"/>
  <Override PartName="/ppt/tags/tag220.xml" ContentType="application/vnd.openxmlformats-officedocument.presentationml.tags+xml"/>
  <Override PartName="/ppt/tags/tag221.xml" ContentType="application/vnd.openxmlformats-officedocument.presentationml.tags+xml"/>
  <Override PartName="/ppt/tags/tag222.xml" ContentType="application/vnd.openxmlformats-officedocument.presentationml.tags+xml"/>
  <Override PartName="/ppt/tags/tag223.xml" ContentType="application/vnd.openxmlformats-officedocument.presentationml.tags+xml"/>
  <Override PartName="/ppt/tags/tag224.xml" ContentType="application/vnd.openxmlformats-officedocument.presentationml.tags+xml"/>
  <Override PartName="/ppt/tags/tag225.xml" ContentType="application/vnd.openxmlformats-officedocument.presentationml.tags+xml"/>
  <Override PartName="/ppt/tags/tag226.xml" ContentType="application/vnd.openxmlformats-officedocument.presentationml.tags+xml"/>
  <Override PartName="/ppt/tags/tag227.xml" ContentType="application/vnd.openxmlformats-officedocument.presentationml.tags+xml"/>
  <Override PartName="/ppt/tags/tag228.xml" ContentType="application/vnd.openxmlformats-officedocument.presentationml.tags+xml"/>
  <Override PartName="/ppt/tags/tag229.xml" ContentType="application/vnd.openxmlformats-officedocument.presentationml.tags+xml"/>
  <Override PartName="/ppt/tags/tag23.xml" ContentType="application/vnd.openxmlformats-officedocument.presentationml.tags+xml"/>
  <Override PartName="/ppt/tags/tag230.xml" ContentType="application/vnd.openxmlformats-officedocument.presentationml.tags+xml"/>
  <Override PartName="/ppt/tags/tag231.xml" ContentType="application/vnd.openxmlformats-officedocument.presentationml.tags+xml"/>
  <Override PartName="/ppt/tags/tag232.xml" ContentType="application/vnd.openxmlformats-officedocument.presentationml.tags+xml"/>
  <Override PartName="/ppt/tags/tag233.xml" ContentType="application/vnd.openxmlformats-officedocument.presentationml.tags+xml"/>
  <Override PartName="/ppt/tags/tag234.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3"/>
  </p:sldMasterIdLst>
  <p:notesMasterIdLst>
    <p:notesMasterId r:id="rId5"/>
  </p:notesMasterIdLst>
  <p:handoutMasterIdLst>
    <p:handoutMasterId r:id="rId24"/>
  </p:handoutMasterIdLst>
  <p:sldIdLst>
    <p:sldId id="257" r:id="rId4"/>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202020"/>
    <a:srgbClr val="323232"/>
    <a:srgbClr val="CC3300"/>
    <a:srgbClr val="CC0000"/>
    <a:srgbClr val="FF3300"/>
    <a:srgbClr val="990000"/>
    <a:srgbClr val="FF8D41"/>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snapToGrid="0" showGuides="1">
      <p:cViewPr varScale="1">
        <p:scale>
          <a:sx n="75" d="100"/>
          <a:sy n="75" d="100"/>
        </p:scale>
        <p:origin x="90" y="96"/>
      </p:cViewPr>
      <p:guideLst>
        <p:guide orient="horz" pos="2159"/>
        <p:guide pos="3840"/>
      </p:guideLst>
    </p:cSldViewPr>
  </p:slideViewPr>
  <p:notesTextViewPr>
    <p:cViewPr>
      <p:scale>
        <a:sx n="3" d="2"/>
        <a:sy n="3" d="2"/>
      </p:scale>
      <p:origin x="0" y="0"/>
    </p:cViewPr>
  </p:notesTextViewPr>
  <p:gridSpacing cx="72000" cy="72000"/>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 Type="http://schemas.openxmlformats.org/officeDocument/2006/relationships/slideMaster" Target="slideMasters/slideMaster2.xml"/><Relationship Id="rId28" Type="http://schemas.openxmlformats.org/officeDocument/2006/relationships/commentAuthors" Target="commentAuthors.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handoutMaster" Target="handoutMasters/handoutMaster1.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45"/>
            </a:lvl1pPr>
          </a:lstStyle>
          <a:p>
            <a:endParaRPr lang="zh-CN" altLang="en-US"/>
          </a:p>
        </p:txBody>
      </p:sp>
      <p:sp>
        <p:nvSpPr>
          <p:cNvPr id="3" name="日期占位符 2"/>
          <p:cNvSpPr>
            <a:spLocks noGrp="1"/>
          </p:cNvSpPr>
          <p:nvPr>
            <p:ph type="dt" sz="quarter" idx="1"/>
          </p:nvPr>
        </p:nvSpPr>
        <p:spPr>
          <a:xfrm>
            <a:off x="4023812" y="0"/>
            <a:ext cx="3078290" cy="513492"/>
          </a:xfrm>
          <a:prstGeom prst="rect">
            <a:avLst/>
          </a:prstGeom>
        </p:spPr>
        <p:txBody>
          <a:bodyPr vert="horz" lIns="91440" tIns="45720" rIns="91440" bIns="45720" rtlCol="0"/>
          <a:lstStyle>
            <a:lvl1pPr algn="r">
              <a:defRPr sz="1245"/>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9720804"/>
            <a:ext cx="3078290" cy="513491"/>
          </a:xfrm>
          <a:prstGeom prst="rect">
            <a:avLst/>
          </a:prstGeom>
        </p:spPr>
        <p:txBody>
          <a:bodyPr vert="horz" lIns="91440" tIns="45720" rIns="91440" bIns="45720" rtlCol="0" anchor="b"/>
          <a:lstStyle>
            <a:lvl1pPr algn="l">
              <a:defRPr sz="1245"/>
            </a:lvl1pPr>
          </a:lstStyle>
          <a:p>
            <a:endParaRPr lang="zh-CN" altLang="en-US"/>
          </a:p>
        </p:txBody>
      </p:sp>
      <p:sp>
        <p:nvSpPr>
          <p:cNvPr id="5" name="灯片编号占位符 4"/>
          <p:cNvSpPr>
            <a:spLocks noGrp="1"/>
          </p:cNvSpPr>
          <p:nvPr>
            <p:ph type="sldNum" sz="quarter" idx="3"/>
          </p:nvPr>
        </p:nvSpPr>
        <p:spPr>
          <a:xfrm>
            <a:off x="4023812" y="9720804"/>
            <a:ext cx="3078290" cy="513491"/>
          </a:xfrm>
          <a:prstGeom prst="rect">
            <a:avLst/>
          </a:prstGeom>
        </p:spPr>
        <p:txBody>
          <a:bodyPr vert="horz" lIns="91440" tIns="45720" rIns="91440" bIns="45720" rtlCol="0" anchor="b"/>
          <a:lstStyle>
            <a:lvl1pPr algn="r">
              <a:defRPr sz="1245"/>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4313" y="0"/>
            <a:ext cx="3078162" cy="512763"/>
          </a:xfrm>
          <a:prstGeom prst="rect">
            <a:avLst/>
          </a:prstGeom>
        </p:spPr>
        <p:txBody>
          <a:bodyPr vert="horz" lIns="91440" tIns="45720" rIns="91440" bIns="45720" rtlCol="0"/>
          <a:lstStyle>
            <a:lvl1pPr algn="r">
              <a:defRPr sz="1200"/>
            </a:lvl1pPr>
          </a:lstStyle>
          <a:p>
            <a:fld id="{D6C8D182-E4C8-4120-9249-FC9774456FF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2600" y="1279525"/>
            <a:ext cx="6140450" cy="34544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1200" y="4926013"/>
            <a:ext cx="5683250" cy="4029075"/>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9721850"/>
            <a:ext cx="3078163" cy="512763"/>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4313" y="9721850"/>
            <a:ext cx="3078162" cy="512763"/>
          </a:xfrm>
          <a:prstGeom prst="rect">
            <a:avLst/>
          </a:prstGeom>
        </p:spPr>
        <p:txBody>
          <a:bodyPr vert="horz" lIns="91440" tIns="45720" rIns="91440" bIns="45720" rtlCol="0" anchor="b"/>
          <a:lstStyle>
            <a:lvl1pPr algn="r">
              <a:defRPr sz="1200"/>
            </a:lvl1pPr>
          </a:lstStyle>
          <a:p>
            <a:fld id="{85D0DACE-38E0-42D2-9336-2B707D34BC6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5849F42C-2DAE-424C-A4B8-3140182C3E9F}"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481249C6-6806-45B0-A27F-6612E48A5B59}"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099EBB6-DA98-485D-872E-12B91EE9582D}"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pPr>
            <a:fld id="{04596FEC-D23D-4D03-987A-FA7A20AD8430}"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9E1B693-632D-4080-9CF6-EA28B66DC801}"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F9E1B693-632D-4080-9CF6-EA28B66DC801}"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8" Type="http://schemas.openxmlformats.org/officeDocument/2006/relationships/tags" Target="../tags/tag22.xml"/><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30.xml"/><Relationship Id="rId8" Type="http://schemas.openxmlformats.org/officeDocument/2006/relationships/tags" Target="../tags/tag29.xml"/><Relationship Id="rId7" Type="http://schemas.openxmlformats.org/officeDocument/2006/relationships/tags" Target="../tags/tag28.xml"/><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5" Type="http://schemas.openxmlformats.org/officeDocument/2006/relationships/tags" Target="../tags/tag34.xml"/><Relationship Id="rId4" Type="http://schemas.openxmlformats.org/officeDocument/2006/relationships/tags" Target="../tags/tag33.xml"/><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7" Type="http://schemas.openxmlformats.org/officeDocument/2006/relationships/tags" Target="../tags/tag40.xml"/><Relationship Id="rId6" Type="http://schemas.openxmlformats.org/officeDocument/2006/relationships/tags" Target="../tags/tag39.xml"/><Relationship Id="rId5" Type="http://schemas.openxmlformats.org/officeDocument/2006/relationships/tags" Target="../tags/tag38.xml"/><Relationship Id="rId4" Type="http://schemas.openxmlformats.org/officeDocument/2006/relationships/tags" Target="../tags/tag37.xml"/><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6" Type="http://schemas.openxmlformats.org/officeDocument/2006/relationships/tags" Target="../tags/tag45.xml"/><Relationship Id="rId5" Type="http://schemas.openxmlformats.org/officeDocument/2006/relationships/tags" Target="../tags/tag44.xml"/><Relationship Id="rId4" Type="http://schemas.openxmlformats.org/officeDocument/2006/relationships/tags" Target="../tags/tag43.xml"/><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5" Type="http://schemas.openxmlformats.org/officeDocument/2006/relationships/tags" Target="../tags/tag49.xml"/><Relationship Id="rId4" Type="http://schemas.openxmlformats.org/officeDocument/2006/relationships/tags" Target="../tags/tag48.xml"/><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6" Type="http://schemas.openxmlformats.org/officeDocument/2006/relationships/tags" Target="../tags/tag54.xml"/><Relationship Id="rId5" Type="http://schemas.openxmlformats.org/officeDocument/2006/relationships/tags" Target="../tags/tag53.xml"/><Relationship Id="rId4" Type="http://schemas.openxmlformats.org/officeDocument/2006/relationships/tags" Target="../tags/tag52.xml"/><Relationship Id="rId3" Type="http://schemas.openxmlformats.org/officeDocument/2006/relationships/tags" Target="../tags/tag51.xml"/><Relationship Id="rId2" Type="http://schemas.openxmlformats.org/officeDocument/2006/relationships/tags" Target="../tags/tag50.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5" Type="http://schemas.openxmlformats.org/officeDocument/2006/relationships/tags" Target="../tags/tag58.xml"/><Relationship Id="rId4" Type="http://schemas.openxmlformats.org/officeDocument/2006/relationships/tags" Target="../tags/tag57.xml"/><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7" Type="http://schemas.openxmlformats.org/officeDocument/2006/relationships/tags" Target="../tags/tag64.xml"/><Relationship Id="rId6" Type="http://schemas.openxmlformats.org/officeDocument/2006/relationships/tags" Target="../tags/tag63.xml"/><Relationship Id="rId5" Type="http://schemas.openxmlformats.org/officeDocument/2006/relationships/tags" Target="../tags/tag62.xml"/><Relationship Id="rId4" Type="http://schemas.openxmlformats.org/officeDocument/2006/relationships/tags" Target="../tags/tag61.xml"/><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8" Type="http://schemas.openxmlformats.org/officeDocument/2006/relationships/tags" Target="../tags/tag71.xml"/><Relationship Id="rId7" Type="http://schemas.openxmlformats.org/officeDocument/2006/relationships/tags" Target="../tags/tag70.xml"/><Relationship Id="rId6" Type="http://schemas.openxmlformats.org/officeDocument/2006/relationships/tags" Target="../tags/tag69.xml"/><Relationship Id="rId5" Type="http://schemas.openxmlformats.org/officeDocument/2006/relationships/tags" Target="../tags/tag68.xml"/><Relationship Id="rId4" Type="http://schemas.openxmlformats.org/officeDocument/2006/relationships/tags" Target="../tags/tag67.xml"/><Relationship Id="rId3" Type="http://schemas.openxmlformats.org/officeDocument/2006/relationships/tags" Target="../tags/tag66.xml"/><Relationship Id="rId2" Type="http://schemas.openxmlformats.org/officeDocument/2006/relationships/tags" Target="../tags/tag65.xml"/><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8" Type="http://schemas.openxmlformats.org/officeDocument/2006/relationships/tags" Target="../tags/tag78.xml"/><Relationship Id="rId7" Type="http://schemas.openxmlformats.org/officeDocument/2006/relationships/tags" Target="../tags/tag77.xml"/><Relationship Id="rId6" Type="http://schemas.openxmlformats.org/officeDocument/2006/relationships/tags" Target="../tags/tag76.xml"/><Relationship Id="rId5" Type="http://schemas.openxmlformats.org/officeDocument/2006/relationships/tags" Target="../tags/tag75.xml"/><Relationship Id="rId4" Type="http://schemas.openxmlformats.org/officeDocument/2006/relationships/tags" Target="../tags/tag74.xml"/><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8" Type="http://schemas.openxmlformats.org/officeDocument/2006/relationships/tags" Target="../tags/tag85.xml"/><Relationship Id="rId7" Type="http://schemas.openxmlformats.org/officeDocument/2006/relationships/tags" Target="../tags/tag84.xml"/><Relationship Id="rId6" Type="http://schemas.openxmlformats.org/officeDocument/2006/relationships/tags" Target="../tags/tag83.xml"/><Relationship Id="rId5" Type="http://schemas.openxmlformats.org/officeDocument/2006/relationships/tags" Target="../tags/tag82.xml"/><Relationship Id="rId4" Type="http://schemas.openxmlformats.org/officeDocument/2006/relationships/tags" Target="../tags/tag81.xml"/><Relationship Id="rId3" Type="http://schemas.openxmlformats.org/officeDocument/2006/relationships/tags" Target="../tags/tag80.xml"/><Relationship Id="rId2" Type="http://schemas.openxmlformats.org/officeDocument/2006/relationships/tags" Target="../tags/tag79.xml"/><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9" Type="http://schemas.openxmlformats.org/officeDocument/2006/relationships/tags" Target="../tags/tag93.xml"/><Relationship Id="rId8" Type="http://schemas.openxmlformats.org/officeDocument/2006/relationships/tags" Target="../tags/tag92.xml"/><Relationship Id="rId7" Type="http://schemas.openxmlformats.org/officeDocument/2006/relationships/tags" Target="../tags/tag91.xml"/><Relationship Id="rId6" Type="http://schemas.openxmlformats.org/officeDocument/2006/relationships/tags" Target="../tags/tag90.xml"/><Relationship Id="rId5" Type="http://schemas.openxmlformats.org/officeDocument/2006/relationships/tags" Target="../tags/tag89.xml"/><Relationship Id="rId4" Type="http://schemas.openxmlformats.org/officeDocument/2006/relationships/tags" Target="../tags/tag88.xml"/><Relationship Id="rId3" Type="http://schemas.openxmlformats.org/officeDocument/2006/relationships/tags" Target="../tags/tag87.xml"/><Relationship Id="rId2" Type="http://schemas.openxmlformats.org/officeDocument/2006/relationships/tags" Target="../tags/tag86.xml"/><Relationship Id="rId10" Type="http://schemas.openxmlformats.org/officeDocument/2006/relationships/tags" Target="../tags/tag94.xml"/><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7" Type="http://schemas.openxmlformats.org/officeDocument/2006/relationships/tags" Target="../tags/tag100.xml"/><Relationship Id="rId6" Type="http://schemas.openxmlformats.org/officeDocument/2006/relationships/tags" Target="../tags/tag99.xml"/><Relationship Id="rId5" Type="http://schemas.openxmlformats.org/officeDocument/2006/relationships/tags" Target="../tags/tag98.xml"/><Relationship Id="rId4" Type="http://schemas.openxmlformats.org/officeDocument/2006/relationships/tags" Target="../tags/tag97.xml"/><Relationship Id="rId3" Type="http://schemas.openxmlformats.org/officeDocument/2006/relationships/tags" Target="../tags/tag96.xml"/><Relationship Id="rId2" Type="http://schemas.openxmlformats.org/officeDocument/2006/relationships/tags" Target="../tags/tag95.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nvPr>
        </p:nvSpPr>
        <p:spPr>
          <a:xfrm>
            <a:off x="1524000" y="1322962"/>
            <a:ext cx="9144000" cy="2187001"/>
          </a:xfrm>
        </p:spPr>
        <p:txBody>
          <a:bodyPr anchor="b">
            <a:normAutofit/>
          </a:bodyPr>
          <a:lstStyle>
            <a:lvl1pPr algn="ctr">
              <a:lnSpc>
                <a:spcPct val="130000"/>
              </a:lnSpc>
              <a:defRPr sz="6000">
                <a:effectLst>
                  <a:outerShdw blurRad="38100" dist="38100" dir="2700000" algn="tl">
                    <a:srgbClr val="000000">
                      <a:alpha val="43137"/>
                    </a:srgbClr>
                  </a:outerShdw>
                </a:effectLst>
              </a:defRPr>
            </a:lvl1pPr>
          </a:lstStyle>
          <a:p>
            <a:r>
              <a:rPr lang="zh-CN" altLang="en-US" dirty="0"/>
              <a:t>单击此处添加标题</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3" name="副标题 2"/>
          <p:cNvSpPr>
            <a:spLocks noGrp="1"/>
          </p:cNvSpPr>
          <p:nvPr>
            <p:ph type="subTitle" idx="1" hasCustomPrompt="1"/>
          </p:nvPr>
        </p:nvSpPr>
        <p:spPr>
          <a:xfrm>
            <a:off x="1524000" y="3602038"/>
            <a:ext cx="9144000" cy="1655762"/>
          </a:xfrm>
        </p:spPr>
        <p:txBody>
          <a:bodyPr>
            <a:normAutofit/>
          </a:bodyPr>
          <a:lstStyle>
            <a:lvl1pPr marL="0" indent="0" algn="ctr">
              <a:buNone/>
              <a:defRPr sz="1800">
                <a:solidFill>
                  <a:schemeClr val="tx1">
                    <a:lumMod val="75000"/>
                    <a:lumOff val="25000"/>
                  </a:schemeClr>
                </a:solidFill>
                <a:effectLst/>
                <a:latin typeface="+mj-lt"/>
                <a:ea typeface="+mj-ea"/>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单击此处添加副标题</a:t>
            </a:r>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nvPr>
        </p:nvSpPr>
        <p:spPr>
          <a:xfrm>
            <a:off x="838200" y="551543"/>
            <a:ext cx="10515600" cy="5558971"/>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610870" y="1521460"/>
            <a:ext cx="10970260" cy="2152015"/>
          </a:xfrm>
        </p:spPr>
        <p:txBody>
          <a:bodyPr lIns="101600" tIns="38100" rIns="25400" bIns="38100" anchor="b" anchorCtr="0">
            <a:normAutofit/>
          </a:bodyPr>
          <a:lstStyle>
            <a:lvl1pPr algn="ctr">
              <a:defRPr sz="6000" b="1" spc="600">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610870" y="3737610"/>
            <a:ext cx="10970260" cy="1596390"/>
          </a:xfrm>
        </p:spPr>
        <p:txBody>
          <a:bodyPr lIns="101600" tIns="38100" rIns="76200" bIns="38100">
            <a:normAutofit/>
          </a:bodyPr>
          <a:lstStyle>
            <a:lvl1pPr marL="0" indent="0" algn="ctr" eaLnBrk="1" fontAlgn="auto" latinLnBrk="0" hangingPunct="1">
              <a:lnSpc>
                <a:spcPct val="150000"/>
              </a:lnSpc>
              <a:buNone/>
              <a:defRPr sz="2400" u="none" strike="noStrike" kern="1200" cap="none" spc="200" normalizeH="0" baseline="0">
                <a:solidFill>
                  <a:schemeClr val="tx1">
                    <a:lumMod val="65000"/>
                    <a:lumOff val="35000"/>
                  </a:schemeClr>
                </a:solidFill>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4" name="日期占位符 3"/>
          <p:cNvSpPr>
            <a:spLocks noGrp="1"/>
          </p:cNvSpPr>
          <p:nvPr>
            <p:ph type="dt" sz="half" idx="2"/>
            <p:custDataLst>
              <p:tags r:id="rId4"/>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5"/>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6"/>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chemeClr val="bg2"/>
        </a:solidFill>
        <a:effectLst/>
      </p:bgPr>
    </p:bg>
    <p:spTree>
      <p:nvGrpSpPr>
        <p:cNvPr id="1" name=""/>
        <p:cNvGrpSpPr/>
        <p:nvPr/>
      </p:nvGrpSpPr>
      <p:grpSpPr>
        <a:xfrm>
          <a:off x="0" y="0"/>
          <a:ext cx="0" cy="0"/>
          <a:chOff x="0" y="0"/>
          <a:chExt cx="0" cy="0"/>
        </a:xfrm>
      </p:grpSpPr>
      <p:sp>
        <p:nvSpPr>
          <p:cNvPr id="3" name="内容占位符 2"/>
          <p:cNvSpPr>
            <a:spLocks noGrp="1"/>
          </p:cNvSpPr>
          <p:nvPr>
            <p:ph idx="1"/>
            <p:custDataLst>
              <p:tags r:id="rId2"/>
            </p:custDataLst>
          </p:nvPr>
        </p:nvSpPr>
        <p:spPr>
          <a:xfrm>
            <a:off x="611505" y="1515110"/>
            <a:ext cx="10970895" cy="4736465"/>
          </a:xfrm>
        </p:spPr>
        <p:txBody>
          <a:bodyPr vert="horz" lIns="90170" tIns="46990" rIns="90170" bIns="0" rtlCol="0">
            <a:normAutofit/>
          </a:bodyPr>
          <a:lstStyle>
            <a:lvl1pPr marL="0" marR="0" lvl="0" indent="0" algn="l" defTabSz="914400" rtl="0" eaLnBrk="1" fontAlgn="auto" latinLnBrk="0" hangingPunct="1">
              <a:lnSpc>
                <a:spcPct val="15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1pPr>
            <a:lvl2pPr marL="457200" marR="0" lvl="1" indent="0" algn="l" defTabSz="914400" rtl="0" eaLnBrk="1" fontAlgn="auto" latinLnBrk="0" hangingPunct="1">
              <a:lnSpc>
                <a:spcPct val="150000"/>
              </a:lnSpc>
              <a:spcBef>
                <a:spcPts val="0"/>
              </a:spcBef>
              <a:spcAft>
                <a:spcPts val="1000"/>
              </a:spcAft>
              <a:buFont typeface="Arial" panose="020B0604020202020204" pitchFamily="34" charset="0"/>
              <a:buNone/>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2pPr>
            <a:lvl3pPr marL="914400" marR="0" lvl="2" indent="0" algn="l" defTabSz="914400" rtl="0" eaLnBrk="1" fontAlgn="auto" latinLnBrk="0" hangingPunct="1">
              <a:lnSpc>
                <a:spcPct val="15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3pPr>
            <a:lvl4pPr marL="1371600" marR="0" lvl="3" indent="0" algn="l" defTabSz="914400" rtl="0" eaLnBrk="1" fontAlgn="auto" latinLnBrk="0" hangingPunct="1">
              <a:lnSpc>
                <a:spcPct val="15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4pPr>
            <a:lvl5pPr marL="1828800" marR="0" lvl="4" indent="0" algn="l" defTabSz="914400" rtl="0" eaLnBrk="1" fontAlgn="auto" latinLnBrk="0" hangingPunct="1">
              <a:lnSpc>
                <a:spcPct val="15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p:txBody>
      </p:sp>
      <p:sp>
        <p:nvSpPr>
          <p:cNvPr id="2" name="标题 1"/>
          <p:cNvSpPr>
            <a:spLocks noGrp="1"/>
          </p:cNvSpPr>
          <p:nvPr>
            <p:ph type="title"/>
            <p:custDataLst>
              <p:tags r:id="rId3"/>
            </p:custDataLst>
          </p:nvPr>
        </p:nvSpPr>
        <p:spPr>
          <a:xfrm>
            <a:off x="610870" y="625475"/>
            <a:ext cx="10970895" cy="706755"/>
          </a:xfrm>
        </p:spPr>
        <p:txBody>
          <a:bodyPr vert="horz" lIns="101600" tIns="38100" rIns="76200" bIns="381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200" normalizeH="0" baseline="0" noProof="1" dirty="0">
                <a:solidFill>
                  <a:schemeClr val="tx1">
                    <a:lumMod val="85000"/>
                    <a:lumOff val="15000"/>
                  </a:schemeClr>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4" name="日期占位符 3"/>
          <p:cNvSpPr>
            <a:spLocks noGrp="1"/>
          </p:cNvSpPr>
          <p:nvPr>
            <p:ph type="dt" sz="half" idx="2"/>
            <p:custDataLst>
              <p:tags r:id="rId4"/>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5"/>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6"/>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1995" y="3926840"/>
            <a:ext cx="7767955" cy="768350"/>
          </a:xfrm>
        </p:spPr>
        <p:txBody>
          <a:bodyPr lIns="101600" tIns="38100" rIns="63500" bIns="38100" anchor="t" anchorCtr="0">
            <a:normAutofit/>
          </a:bodyPr>
          <a:lstStyle>
            <a:lvl1pPr>
              <a:defRPr sz="4400" b="1" u="none" strike="noStrike" kern="1200" cap="none" spc="300" normalizeH="0">
                <a:solidFill>
                  <a:schemeClr val="tx1">
                    <a:lumMod val="85000"/>
                    <a:lumOff val="15000"/>
                  </a:schemeClr>
                </a:solidFill>
                <a:effectLst/>
                <a:uFillTx/>
              </a:defRPr>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1995" y="4728210"/>
            <a:ext cx="7769225" cy="1078230"/>
          </a:xfrm>
        </p:spPr>
        <p:txBody>
          <a:bodyPr wrap="square" lIns="90170" tIns="46990" rIns="90170" bIns="46990">
            <a:normAutofit/>
          </a:bodyPr>
          <a:lstStyle>
            <a:lvl1pPr marL="0" indent="0" algn="l" eaLnBrk="1" fontAlgn="auto" latinLnBrk="0" hangingPunct="1">
              <a:lnSpc>
                <a:spcPct val="150000"/>
              </a:lnSpc>
              <a:spcAft>
                <a:spcPts val="0"/>
              </a:spcAft>
              <a:buNone/>
              <a:defRPr kumimoji="0" lang="zh-CN" altLang="en-US" sz="1800" b="0" i="0" u="none" strike="noStrike" kern="1200" cap="none" spc="150" normalizeH="0" baseline="0" noProof="1">
                <a:solidFill>
                  <a:schemeClr val="tx1">
                    <a:lumMod val="65000"/>
                    <a:lumOff val="35000"/>
                  </a:schemeClr>
                </a:solidFill>
                <a:uFillTx/>
                <a:latin typeface="+mn-lt"/>
                <a:ea typeface="+mn-ea"/>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2"/>
            <p:custDataLst>
              <p:tags r:id="rId4"/>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5"/>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6"/>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chemeClr val="bg2"/>
        </a:solidFill>
        <a:effectLst/>
      </p:bgPr>
    </p:bg>
    <p:spTree>
      <p:nvGrpSpPr>
        <p:cNvPr id="1" name=""/>
        <p:cNvGrpSpPr/>
        <p:nvPr/>
      </p:nvGrpSpPr>
      <p:grpSpPr>
        <a:xfrm>
          <a:off x="0" y="0"/>
          <a:ext cx="0" cy="0"/>
          <a:chOff x="0" y="0"/>
          <a:chExt cx="0" cy="0"/>
        </a:xfrm>
      </p:grpSpPr>
      <p:sp>
        <p:nvSpPr>
          <p:cNvPr id="9" name="文本占位符 8"/>
          <p:cNvSpPr>
            <a:spLocks noGrp="1"/>
          </p:cNvSpPr>
          <p:nvPr>
            <p:ph type="body" idx="1" hasCustomPrompt="1"/>
            <p:custDataLst>
              <p:tags r:id="rId2"/>
            </p:custDataLst>
          </p:nvPr>
        </p:nvSpPr>
        <p:spPr>
          <a:xfrm>
            <a:off x="612775" y="1522095"/>
            <a:ext cx="5169535" cy="4751070"/>
          </a:xfrm>
          <a:prstGeom prst="rect">
            <a:avLst/>
          </a:prstGeom>
        </p:spPr>
        <p:txBody>
          <a:bodyPr vert="horz" lIns="90170" tIns="46990" rIns="90170" bIns="46990" rtlCol="0">
            <a:normAutofit/>
          </a:bodyPr>
          <a:lstStyle>
            <a:lvl1pPr marL="0" indent="0" algn="l">
              <a:buFont typeface="Wingdings" panose="05000000000000000000" charset="0"/>
              <a:buChar char="l"/>
              <a:defRPr>
                <a:latin typeface="+mn-ea"/>
                <a:ea typeface="+mn-ea"/>
                <a:cs typeface="+mn-ea"/>
              </a:defRPr>
            </a:lvl1pPr>
            <a:lvl2pPr marL="457200" indent="0" algn="l">
              <a:buFont typeface="Wingdings" panose="05000000000000000000" charset="0"/>
              <a:buChar char="l"/>
              <a:defRPr/>
            </a:lvl2pPr>
            <a:lvl3pPr marL="914400" indent="0" algn="l">
              <a:buFont typeface="Wingdings" panose="05000000000000000000" charset="0"/>
              <a:buChar char="l"/>
              <a:defRPr/>
            </a:lvl3pPr>
            <a:lvl4pPr marL="1371600" indent="0" algn="l">
              <a:buFont typeface="Wingdings" panose="05000000000000000000" charset="0"/>
              <a:buChar char="l"/>
              <a:defRPr/>
            </a:lvl4pPr>
            <a:lvl5pPr marL="1828800" indent="0" algn="l">
              <a:buFont typeface="Wingdings" panose="05000000000000000000" charset="0"/>
              <a:buChar char="l"/>
              <a:defRPr/>
            </a:lvl5pPr>
          </a:lstStyle>
          <a:p>
            <a:pPr lvl="0"/>
            <a:r>
              <a:rPr dirty="0">
                <a:sym typeface="+mn-ea"/>
              </a:rPr>
              <a:t> 单击此处编辑文本</a:t>
            </a:r>
            <a:endParaRPr lang="zh-CN" altLang="en-US" dirty="0"/>
          </a:p>
        </p:txBody>
      </p:sp>
      <p:cxnSp>
        <p:nvCxnSpPr>
          <p:cNvPr id="25" name="直接连接符 24"/>
          <p:cNvCxnSpPr/>
          <p:nvPr userDrawn="1">
            <p:custDataLst>
              <p:tags r:id="rId3"/>
            </p:custDataLst>
          </p:nvPr>
        </p:nvCxnSpPr>
        <p:spPr>
          <a:xfrm>
            <a:off x="6096000" y="1715770"/>
            <a:ext cx="0" cy="4442460"/>
          </a:xfrm>
          <a:prstGeom prst="line">
            <a:avLst/>
          </a:prstGeom>
          <a:ln w="12700">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10" name="标题 9"/>
          <p:cNvSpPr>
            <a:spLocks noGrp="1"/>
          </p:cNvSpPr>
          <p:nvPr>
            <p:ph type="title" hasCustomPrompt="1"/>
            <p:custDataLst>
              <p:tags r:id="rId4"/>
            </p:custDataLst>
          </p:nvPr>
        </p:nvSpPr>
        <p:spPr>
          <a:xfrm>
            <a:off x="610870" y="625475"/>
            <a:ext cx="10970895" cy="706755"/>
          </a:xfrm>
        </p:spPr>
        <p:txBody>
          <a:bodyPr vert="horz" lIns="101600" tIns="38100" rIns="76200" bIns="381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200" normalizeH="0" baseline="0" noProof="1" dirty="0">
                <a:solidFill>
                  <a:schemeClr val="tx1">
                    <a:lumMod val="85000"/>
                    <a:lumOff val="15000"/>
                  </a:schemeClr>
                </a:solidFill>
                <a:uFillTx/>
                <a:latin typeface="+mj-lt"/>
                <a:ea typeface="+mj-ea"/>
                <a:cs typeface="+mj-cs"/>
                <a:sym typeface="+mn-ea"/>
              </a:defRPr>
            </a:lvl1pPr>
          </a:lstStyle>
          <a:p>
            <a:pPr lvl="0"/>
            <a:r>
              <a:rPr>
                <a:sym typeface="+mn-ea"/>
              </a:rPr>
              <a:t>单击此处编辑标题</a:t>
            </a:r>
            <a:endParaRPr dirty="0">
              <a:sym typeface="+mn-ea"/>
            </a:endParaRPr>
          </a:p>
        </p:txBody>
      </p:sp>
      <p:sp>
        <p:nvSpPr>
          <p:cNvPr id="11" name="文本占位符 10"/>
          <p:cNvSpPr>
            <a:spLocks noGrp="1"/>
          </p:cNvSpPr>
          <p:nvPr>
            <p:ph type="body" idx="13" hasCustomPrompt="1"/>
            <p:custDataLst>
              <p:tags r:id="rId5"/>
            </p:custDataLst>
          </p:nvPr>
        </p:nvSpPr>
        <p:spPr>
          <a:xfrm>
            <a:off x="6412230" y="1522095"/>
            <a:ext cx="5169535" cy="4751070"/>
          </a:xfrm>
          <a:prstGeom prst="rect">
            <a:avLst/>
          </a:prstGeom>
        </p:spPr>
        <p:txBody>
          <a:bodyPr vert="horz" lIns="90170" tIns="46990" rIns="90170" bIns="46990" rtlCol="0">
            <a:normAutofit/>
          </a:bodyPr>
          <a:lstStyle>
            <a:lvl1pPr marL="0" indent="0" algn="l">
              <a:buFont typeface="Wingdings" panose="05000000000000000000" charset="0"/>
              <a:buChar char="l"/>
              <a:defRPr>
                <a:latin typeface="+mn-ea"/>
                <a:ea typeface="+mn-ea"/>
                <a:cs typeface="+mn-ea"/>
              </a:defRPr>
            </a:lvl1pPr>
            <a:lvl2pPr marL="457200" indent="0" algn="l">
              <a:buFont typeface="Wingdings" panose="05000000000000000000" charset="0"/>
              <a:buChar char="l"/>
              <a:defRPr/>
            </a:lvl2pPr>
            <a:lvl3pPr marL="914400" indent="0" algn="l">
              <a:buFont typeface="Wingdings" panose="05000000000000000000" charset="0"/>
              <a:buChar char="l"/>
              <a:defRPr/>
            </a:lvl3pPr>
            <a:lvl4pPr marL="1371600" indent="0" algn="l">
              <a:buFont typeface="Wingdings" panose="05000000000000000000" charset="0"/>
              <a:buChar char="l"/>
              <a:defRPr/>
            </a:lvl4pPr>
            <a:lvl5pPr marL="1828800" indent="0" algn="l">
              <a:buFont typeface="Wingdings" panose="05000000000000000000" charset="0"/>
              <a:buChar char="l"/>
              <a:defRPr/>
            </a:lvl5pPr>
          </a:lstStyle>
          <a:p>
            <a:pPr lvl="0"/>
            <a:r>
              <a:rPr dirty="0">
                <a:sym typeface="+mn-ea"/>
              </a:rPr>
              <a:t> 单击此处编辑文本</a:t>
            </a:r>
            <a:endParaRPr lang="zh-CN" altLang="en-US" dirty="0"/>
          </a:p>
        </p:txBody>
      </p:sp>
      <p:sp>
        <p:nvSpPr>
          <p:cNvPr id="4" name="日期占位符 3"/>
          <p:cNvSpPr>
            <a:spLocks noGrp="1"/>
          </p:cNvSpPr>
          <p:nvPr>
            <p:ph type="dt" sz="half" idx="2"/>
            <p:custDataLst>
              <p:tags r:id="rId6"/>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7"/>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8"/>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chemeClr val="bg2"/>
        </a:solidFill>
        <a:effectLst/>
      </p:bgPr>
    </p:bg>
    <p:spTree>
      <p:nvGrpSpPr>
        <p:cNvPr id="1" name=""/>
        <p:cNvGrpSpPr/>
        <p:nvPr/>
      </p:nvGrpSpPr>
      <p:grpSpPr>
        <a:xfrm>
          <a:off x="0" y="0"/>
          <a:ext cx="0" cy="0"/>
          <a:chOff x="0" y="0"/>
          <a:chExt cx="0" cy="0"/>
        </a:xfrm>
      </p:grpSpPr>
      <p:sp>
        <p:nvSpPr>
          <p:cNvPr id="3" name="文本占位符 2"/>
          <p:cNvSpPr>
            <a:spLocks noGrp="1"/>
          </p:cNvSpPr>
          <p:nvPr>
            <p:ph type="body" idx="1" hasCustomPrompt="1"/>
            <p:custDataLst>
              <p:tags r:id="rId2"/>
            </p:custDataLst>
          </p:nvPr>
        </p:nvSpPr>
        <p:spPr>
          <a:xfrm>
            <a:off x="619125" y="1428115"/>
            <a:ext cx="5334000" cy="381000"/>
          </a:xfrm>
        </p:spPr>
        <p:txBody>
          <a:bodyPr lIns="101600" tIns="38100" rIns="76200" bIns="38100" anchor="t" anchorCtr="0">
            <a:normAutofit/>
          </a:bodyPr>
          <a:lstStyle>
            <a:lvl1pPr marL="0" indent="0" eaLnBrk="1" fontAlgn="auto" latinLnBrk="0" hangingPunct="1">
              <a:lnSpc>
                <a:spcPct val="100000"/>
              </a:lnSpc>
              <a:spcAft>
                <a:spcPts val="0"/>
              </a:spcAft>
              <a:buNone/>
              <a:defRPr sz="2000" b="1" u="none" strike="noStrike" kern="1200" cap="none" spc="200" normalizeH="0" baseline="0">
                <a:solidFill>
                  <a:schemeClr val="tx1">
                    <a:lumMod val="85000"/>
                    <a:lumOff val="15000"/>
                  </a:schemeClr>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3"/>
            </p:custDataLst>
          </p:nvPr>
        </p:nvSpPr>
        <p:spPr>
          <a:xfrm>
            <a:off x="619125" y="1854200"/>
            <a:ext cx="5334000" cy="4404360"/>
          </a:xfrm>
        </p:spPr>
        <p:txBody>
          <a:bodyPr vert="horz" lIns="101600" tIns="0" rIns="82550" bIns="0" rtlCol="0">
            <a:normAutofit/>
          </a:bodyPr>
          <a:lstStyle>
            <a:lvl1pPr marL="228600" marR="0" lvl="0"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1pPr>
            <a:lvl2pPr marL="685800" marR="0" lvl="1" indent="-228600" algn="l" defTabSz="914400" rtl="0" eaLnBrk="1" fontAlgn="auto" latinLnBrk="0" hangingPunct="1">
              <a:lnSpc>
                <a:spcPct val="150000"/>
              </a:lnSpc>
              <a:spcBef>
                <a:spcPts val="0"/>
              </a:spcBef>
              <a:spcAft>
                <a:spcPts val="1000"/>
              </a:spcAft>
              <a:buFont typeface="Wingdings" panose="05000000000000000000" charset="0"/>
              <a:buChar char="l"/>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2pPr>
            <a:lvl3pPr marL="1143000" marR="0" lvl="2"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3pPr>
            <a:lvl4pPr marL="1600200" marR="0" lvl="3"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4pPr>
            <a:lvl5pPr marL="2057400" marR="0" lvl="4"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5" name="文本占位符 4"/>
          <p:cNvSpPr>
            <a:spLocks noGrp="1"/>
          </p:cNvSpPr>
          <p:nvPr>
            <p:ph type="body" sz="quarter" idx="3" hasCustomPrompt="1"/>
            <p:custDataLst>
              <p:tags r:id="rId4"/>
            </p:custDataLst>
          </p:nvPr>
        </p:nvSpPr>
        <p:spPr>
          <a:xfrm>
            <a:off x="6235700" y="1428115"/>
            <a:ext cx="5344160" cy="381000"/>
          </a:xfrm>
        </p:spPr>
        <p:txBody>
          <a:bodyPr vert="horz" lIns="101600" tIns="38100" rIns="76200" bIns="38100" rtlCol="0" anchor="t" anchorCtr="0">
            <a:normAutofit/>
          </a:bodyPr>
          <a:lstStyle>
            <a:lvl1pPr marL="0" marR="0" lvl="0" indent="0" algn="l"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tx1">
                    <a:lumMod val="85000"/>
                    <a:lumOff val="15000"/>
                  </a:schemeClr>
                </a:solidFill>
                <a:uFillTx/>
                <a:latin typeface="+mn-lt"/>
                <a:ea typeface="+mn-ea"/>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5"/>
            </p:custDataLst>
          </p:nvPr>
        </p:nvSpPr>
        <p:spPr>
          <a:xfrm>
            <a:off x="6235700" y="1854200"/>
            <a:ext cx="5344160" cy="4404360"/>
          </a:xfrm>
        </p:spPr>
        <p:txBody>
          <a:bodyPr vert="horz" lIns="101600" tIns="0" rIns="82550" bIns="0" rtlCol="0">
            <a:normAutofit/>
          </a:bodyPr>
          <a:lstStyle>
            <a:lvl1pPr marL="228600" marR="0" lvl="0"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1pPr>
            <a:lvl2pPr marL="685800" marR="0" lvl="1" indent="-228600" algn="l" defTabSz="914400" rtl="0" eaLnBrk="1" fontAlgn="auto" latinLnBrk="0" hangingPunct="1">
              <a:lnSpc>
                <a:spcPct val="150000"/>
              </a:lnSpc>
              <a:spcBef>
                <a:spcPts val="0"/>
              </a:spcBef>
              <a:spcAft>
                <a:spcPts val="1000"/>
              </a:spcAft>
              <a:buFont typeface="Wingdings" panose="05000000000000000000" charset="0"/>
              <a:buChar char="l"/>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2pPr>
            <a:lvl3pPr marL="1143000" marR="0" lvl="2"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3pPr>
            <a:lvl4pPr marL="1600200" marR="0" lvl="3"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4pPr>
            <a:lvl5pPr marL="2057400" marR="0" lvl="4" indent="-228600" algn="l" defTabSz="914400" rtl="0" eaLnBrk="1" fontAlgn="auto" latinLnBrk="0" hangingPunct="1">
              <a:lnSpc>
                <a:spcPct val="15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11" name="标题 10"/>
          <p:cNvSpPr>
            <a:spLocks noGrp="1"/>
          </p:cNvSpPr>
          <p:nvPr>
            <p:ph type="title"/>
            <p:custDataLst>
              <p:tags r:id="rId6"/>
            </p:custDataLst>
          </p:nvPr>
        </p:nvSpPr>
        <p:spPr>
          <a:xfrm>
            <a:off x="610870" y="625475"/>
            <a:ext cx="10970895" cy="706755"/>
          </a:xfrm>
        </p:spPr>
        <p:txBody>
          <a:bodyPr vert="horz" lIns="101600" tIns="38100" rIns="76200" bIns="381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200" normalizeH="0" baseline="0" noProof="1" dirty="0">
                <a:solidFill>
                  <a:schemeClr val="tx1">
                    <a:lumMod val="85000"/>
                    <a:lumOff val="15000"/>
                  </a:schemeClr>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7" name="日期占位符 3"/>
          <p:cNvSpPr>
            <a:spLocks noGrp="1"/>
          </p:cNvSpPr>
          <p:nvPr>
            <p:ph type="dt" sz="half" idx="10"/>
            <p:custDataLst>
              <p:tags r:id="rId7"/>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8" name="页脚占位符 4"/>
          <p:cNvSpPr>
            <a:spLocks noGrp="1"/>
          </p:cNvSpPr>
          <p:nvPr>
            <p:ph type="ftr" sz="quarter" idx="11"/>
            <p:custDataLst>
              <p:tags r:id="rId8"/>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9" name="灯片编号占位符 5"/>
          <p:cNvSpPr>
            <a:spLocks noGrp="1"/>
          </p:cNvSpPr>
          <p:nvPr>
            <p:ph type="sldNum" sz="quarter" idx="12"/>
            <p:custDataLst>
              <p:tags r:id="rId9"/>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chemeClr val="bg2"/>
        </a:solidFill>
        <a:effectLst/>
      </p:bgPr>
    </p:bg>
    <p:spTree>
      <p:nvGrpSpPr>
        <p:cNvPr id="1" name=""/>
        <p:cNvGrpSpPr/>
        <p:nvPr/>
      </p:nvGrpSpPr>
      <p:grpSpPr>
        <a:xfrm>
          <a:off x="0" y="0"/>
          <a:ext cx="0" cy="0"/>
          <a:chOff x="0" y="0"/>
          <a:chExt cx="0" cy="0"/>
        </a:xfrm>
      </p:grpSpPr>
      <p:sp>
        <p:nvSpPr>
          <p:cNvPr id="11" name="标题 10"/>
          <p:cNvSpPr>
            <a:spLocks noGrp="1"/>
          </p:cNvSpPr>
          <p:nvPr>
            <p:ph type="title"/>
            <p:custDataLst>
              <p:tags r:id="rId2"/>
            </p:custDataLst>
          </p:nvPr>
        </p:nvSpPr>
        <p:spPr>
          <a:xfrm>
            <a:off x="610870" y="625475"/>
            <a:ext cx="10970895" cy="706755"/>
          </a:xfrm>
        </p:spPr>
        <p:txBody>
          <a:bodyPr vert="horz" lIns="101600" tIns="38100" rIns="76200" bIns="381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200" normalizeH="0" baseline="0" noProof="1" dirty="0">
                <a:solidFill>
                  <a:schemeClr val="tx1">
                    <a:lumMod val="75000"/>
                    <a:lumOff val="25000"/>
                  </a:schemeClr>
                </a:solidFill>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4" name="日期占位符 3"/>
          <p:cNvSpPr>
            <a:spLocks noGrp="1"/>
          </p:cNvSpPr>
          <p:nvPr>
            <p:ph type="dt" sz="half" idx="2"/>
            <p:custDataLst>
              <p:tags r:id="rId3"/>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4"/>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5"/>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空白">
    <p:bg>
      <p:bgPr>
        <a:solidFill>
          <a:schemeClr val="bg2"/>
        </a:solidFill>
        <a:effectLst/>
      </p:bgPr>
    </p:bg>
    <p:spTree>
      <p:nvGrpSpPr>
        <p:cNvPr id="1" name=""/>
        <p:cNvGrpSpPr/>
        <p:nvPr/>
      </p:nvGrpSpPr>
      <p:grpSpPr>
        <a:xfrm>
          <a:off x="0" y="0"/>
          <a:ext cx="0" cy="0"/>
          <a:chOff x="0" y="0"/>
          <a:chExt cx="0" cy="0"/>
        </a:xfrm>
      </p:grpSpPr>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443234"/>
            <a:ext cx="10852237" cy="441964"/>
          </a:xfrm>
        </p:spPr>
        <p:txBody>
          <a:bodyPr vert="horz" lIns="101600" tIns="38100" rIns="76200" bIns="38100" rtlCol="0" anchor="t" anchorCtr="0">
            <a:noAutofit/>
          </a:bodyPr>
          <a:lstStyle>
            <a:lvl1pPr marL="0" marR="0" lvl="0" algn="l" defTabSz="914400" rtl="0" eaLnBrk="1" fontAlgn="auto" latinLnBrk="0" hangingPunct="1">
              <a:lnSpc>
                <a:spcPct val="100000"/>
              </a:lnSpc>
              <a:buNone/>
              <a:defRPr kumimoji="0" lang="zh-CN" altLang="en-US" sz="2400" b="1" i="0" u="none" strike="noStrike" kern="1200" cap="none" spc="200" normalizeH="0" baseline="0" noProof="1" dirty="0">
                <a:solidFill>
                  <a:schemeClr val="tx1"/>
                </a:solidFill>
                <a:uFillTx/>
                <a:latin typeface="微软雅黑" panose="020B0503020204020204" charset="-122"/>
                <a:ea typeface="微软雅黑" panose="020B0503020204020204" charset="-122"/>
                <a:cs typeface="+mj-cs"/>
                <a:sym typeface="+mn-ea"/>
              </a:defRPr>
            </a:lvl1pPr>
          </a:lstStyle>
          <a:p>
            <a:pPr lvl="0"/>
            <a:r>
              <a:rPr dirty="0">
                <a:sym typeface="+mn-ea"/>
              </a:rPr>
              <a:t>单击此处编辑母版标题样式</a:t>
            </a:r>
            <a:endParaRPr dirty="0">
              <a:sym typeface="+mn-ea"/>
            </a:endParaRPr>
          </a:p>
        </p:txBody>
      </p:sp>
      <p:sp>
        <p:nvSpPr>
          <p:cNvPr id="3" name="图片占位符 2"/>
          <p:cNvSpPr>
            <a:spLocks noGrp="1"/>
          </p:cNvSpPr>
          <p:nvPr>
            <p:ph type="pic" idx="1"/>
            <p:custDataLst>
              <p:tags r:id="rId3"/>
            </p:custDataLst>
          </p:nvPr>
        </p:nvSpPr>
        <p:spPr>
          <a:xfrm>
            <a:off x="669930" y="952508"/>
            <a:ext cx="5283242" cy="5388907"/>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4"/>
            </p:custDataLst>
          </p:nvPr>
        </p:nvSpPr>
        <p:spPr>
          <a:xfrm>
            <a:off x="6238925" y="952508"/>
            <a:ext cx="5283242" cy="5388907"/>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微软雅黑" panose="020B0503020204020204" charset="-122"/>
                <a:ea typeface="微软雅黑" panose="020B0503020204020204" charset="-122"/>
                <a:cs typeface="+mn-cs"/>
                <a:sym typeface="+mn-ea"/>
              </a:defRPr>
            </a:lvl1pPr>
          </a:lstStyle>
          <a:p>
            <a:pPr lvl="0"/>
            <a:r>
              <a:rPr>
                <a:sym typeface="+mn-ea"/>
              </a:rPr>
              <a:t>单击此处编辑母版文本样式</a:t>
            </a:r>
            <a:endParaRPr>
              <a:sym typeface="+mn-ea"/>
            </a:endParaRPr>
          </a:p>
        </p:txBody>
      </p:sp>
      <p:sp>
        <p:nvSpPr>
          <p:cNvPr id="5" name="日期占位符 4"/>
          <p:cNvSpPr>
            <a:spLocks noGrp="1"/>
          </p:cNvSpPr>
          <p:nvPr>
            <p:ph type="dt" sz="half" idx="10"/>
            <p:custDataLst>
              <p:tags r:id="rId5"/>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6"/>
            </p:custDataLst>
          </p:nvPr>
        </p:nvSpPr>
        <p:spPr/>
        <p:txBody>
          <a:bodyPr/>
          <a:lstStyle/>
          <a:p>
            <a:endParaRPr lang="zh-CN" altLang="en-US" dirty="0"/>
          </a:p>
        </p:txBody>
      </p:sp>
      <p:sp>
        <p:nvSpPr>
          <p:cNvPr id="7" name="灯片编号占位符 6"/>
          <p:cNvSpPr>
            <a:spLocks noGrp="1"/>
          </p:cNvSpPr>
          <p:nvPr>
            <p:ph type="sldNum" sz="quarter" idx="12"/>
            <p:custDataLst>
              <p:tags r:id="rId7"/>
            </p:custDataLst>
          </p:nvPr>
        </p:nvSpPr>
        <p:spPr/>
        <p:txBody>
          <a:bodyPr/>
          <a:lstStyle/>
          <a:p>
            <a:fld id="{FABC47A4-756D-490B-A52F-7D9E2C9FC05F}"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竖排标题与文本">
    <p:bg>
      <p:bgPr>
        <a:solidFill>
          <a:schemeClr val="bg2"/>
        </a:solidFill>
        <a:effectLst/>
      </p:bgPr>
    </p:bg>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930" y="914400"/>
            <a:ext cx="1042670" cy="5029200"/>
          </a:xfrm>
        </p:spPr>
        <p:txBody>
          <a:bodyPr vert="eaVert" lIns="90170" tIns="46990" rIns="90170" bIns="46990" rtlCol="0" anchor="ctr" anchorCtr="0">
            <a:normAutofit/>
          </a:bodyPr>
          <a:lstStyle>
            <a:lvl1pPr marL="0" marR="0" lvl="0" algn="l" defTabSz="914400" rtl="0" eaLnBrk="1" fontAlgn="auto" latinLnBrk="0" hangingPunct="1">
              <a:lnSpc>
                <a:spcPct val="100000"/>
              </a:lnSpc>
              <a:spcAft>
                <a:spcPts val="0"/>
              </a:spcAft>
              <a:buNone/>
              <a:defRPr kumimoji="0" lang="zh-CN" altLang="en-US" sz="2800" b="1" i="0" u="none" strike="noStrike" kern="1200" cap="none" spc="200" normalizeH="0" baseline="0" noProof="1" dirty="0">
                <a:solidFill>
                  <a:schemeClr val="tx1">
                    <a:lumMod val="85000"/>
                    <a:lumOff val="15000"/>
                  </a:schemeClr>
                </a:solidFill>
                <a:uFillTx/>
                <a:latin typeface="+mj-lt"/>
                <a:ea typeface="+mj-ea"/>
                <a:cs typeface="+mj-cs"/>
                <a:sym typeface="+mn-ea"/>
              </a:defRPr>
            </a:lvl1pPr>
          </a:lstStyle>
          <a:p>
            <a:pPr lvl="0"/>
            <a:r>
              <a:rPr>
                <a:sym typeface="+mn-ea"/>
              </a:rPr>
              <a:t>单击此处编辑标题</a:t>
            </a:r>
            <a:endParaRPr>
              <a:sym typeface="+mn-ea"/>
            </a:endParaRPr>
          </a:p>
        </p:txBody>
      </p:sp>
      <p:sp>
        <p:nvSpPr>
          <p:cNvPr id="3" name="竖排文字占位符 2"/>
          <p:cNvSpPr>
            <a:spLocks noGrp="1"/>
          </p:cNvSpPr>
          <p:nvPr>
            <p:ph type="body" orient="vert" idx="1" hasCustomPrompt="1"/>
            <p:custDataLst>
              <p:tags r:id="rId3"/>
            </p:custDataLst>
          </p:nvPr>
        </p:nvSpPr>
        <p:spPr>
          <a:xfrm>
            <a:off x="913765" y="914399"/>
            <a:ext cx="9170035" cy="5028565"/>
          </a:xfrm>
        </p:spPr>
        <p:txBody>
          <a:bodyPr vert="eaVert" lIns="46990" tIns="46990" rIns="46990" bIns="46990">
            <a:normAutofit/>
          </a:bodyPr>
          <a:lstStyle>
            <a:lvl1pPr indent="0" eaLnBrk="1" fontAlgn="auto" latinLnBrk="0" hangingPunct="1">
              <a:buFont typeface="Wingdings" panose="05000000000000000000" charset="0"/>
              <a:buChar char="l"/>
              <a:defRPr>
                <a:solidFill>
                  <a:schemeClr val="tx1">
                    <a:lumMod val="65000"/>
                    <a:lumOff val="35000"/>
                  </a:schemeClr>
                </a:solidFill>
              </a:defRPr>
            </a:lvl1pPr>
            <a:lvl2pPr indent="0" eaLnBrk="1" fontAlgn="auto" latinLnBrk="0" hangingPunct="1">
              <a:buFont typeface="Wingdings" panose="05000000000000000000" charset="0"/>
              <a:buChar char="l"/>
              <a:defRPr>
                <a:solidFill>
                  <a:schemeClr val="tx1">
                    <a:lumMod val="65000"/>
                    <a:lumOff val="35000"/>
                  </a:schemeClr>
                </a:solidFill>
              </a:defRPr>
            </a:lvl2pPr>
            <a:lvl3pPr indent="0" eaLnBrk="1" fontAlgn="auto" latinLnBrk="0" hangingPunct="1">
              <a:buFont typeface="Wingdings" panose="05000000000000000000" charset="0"/>
              <a:buChar char="l"/>
              <a:defRPr>
                <a:solidFill>
                  <a:schemeClr val="tx1">
                    <a:lumMod val="65000"/>
                    <a:lumOff val="35000"/>
                  </a:schemeClr>
                </a:solidFill>
              </a:defRPr>
            </a:lvl3pPr>
            <a:lvl4pPr indent="0" eaLnBrk="1" fontAlgn="auto" latinLnBrk="0" hangingPunct="1">
              <a:buFont typeface="Wingdings" panose="05000000000000000000" charset="0"/>
              <a:buChar char="l"/>
              <a:defRPr>
                <a:solidFill>
                  <a:schemeClr val="tx1">
                    <a:lumMod val="65000"/>
                    <a:lumOff val="35000"/>
                  </a:schemeClr>
                </a:solidFill>
              </a:defRPr>
            </a:lvl4pPr>
            <a:lvl5pPr indent="0" eaLnBrk="1" fontAlgn="auto" latinLnBrk="0" hangingPunct="1">
              <a:buFont typeface="Wingdings" panose="05000000000000000000" charset="0"/>
              <a:buChar char="l"/>
              <a:defRPr>
                <a:solidFill>
                  <a:schemeClr val="tx1">
                    <a:lumMod val="65000"/>
                    <a:lumOff val="35000"/>
                  </a:schemeClr>
                </a:solidFill>
              </a:defRPr>
            </a:lvl5pPr>
          </a:lstStyle>
          <a:p>
            <a:pPr lvl="0"/>
            <a:r>
              <a:rPr lang="zh-CN" altLang="en-US" dirty="0"/>
              <a:t> 单击此处编辑文本</a:t>
            </a:r>
            <a:endParaRPr lang="zh-CN" altLang="en-US" dirty="0"/>
          </a:p>
          <a:p>
            <a:pPr lvl="1"/>
            <a:r>
              <a:rPr lang="zh-CN" altLang="en-US" dirty="0"/>
              <a:t> 第二级</a:t>
            </a:r>
            <a:endParaRPr lang="zh-CN" altLang="en-US" dirty="0"/>
          </a:p>
          <a:p>
            <a:pPr lvl="2"/>
            <a:r>
              <a:rPr lang="zh-CN" altLang="en-US" dirty="0"/>
              <a:t> 第三级</a:t>
            </a:r>
            <a:endParaRPr lang="zh-CN" altLang="en-US" dirty="0"/>
          </a:p>
          <a:p>
            <a:pPr lvl="3"/>
            <a:r>
              <a:rPr lang="zh-CN" altLang="en-US" dirty="0"/>
              <a:t> 第四级</a:t>
            </a:r>
            <a:endParaRPr lang="zh-CN" altLang="en-US" dirty="0"/>
          </a:p>
          <a:p>
            <a:pPr lvl="4"/>
            <a:r>
              <a:rPr lang="zh-CN" altLang="en-US" dirty="0"/>
              <a:t> 第五级</a:t>
            </a:r>
            <a:endParaRPr lang="zh-CN" altLang="en-US" dirty="0"/>
          </a:p>
        </p:txBody>
      </p:sp>
      <p:sp>
        <p:nvSpPr>
          <p:cNvPr id="4" name="日期占位符 3"/>
          <p:cNvSpPr>
            <a:spLocks noGrp="1"/>
          </p:cNvSpPr>
          <p:nvPr>
            <p:ph type="dt" sz="half" idx="2"/>
            <p:custDataLst>
              <p:tags r:id="rId4"/>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5"/>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6"/>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内容占位符 2"/>
          <p:cNvSpPr>
            <a:spLocks noGrp="1"/>
          </p:cNvSpPr>
          <p:nvPr>
            <p:ph idx="1"/>
          </p:nvPr>
        </p:nvSpPr>
        <p:spPr>
          <a:xfrm>
            <a:off x="647700" y="1825625"/>
            <a:ext cx="10515600" cy="4351338"/>
          </a:xfrm>
        </p:spPr>
        <p:txBody>
          <a:bodyPr>
            <a:normAutofit/>
          </a:bodyPr>
          <a:lstStyle>
            <a:lvl1pPr>
              <a:defRPr sz="2000">
                <a:solidFill>
                  <a:schemeClr val="tx1">
                    <a:lumMod val="75000"/>
                    <a:lumOff val="25000"/>
                  </a:schemeClr>
                </a:solidFill>
              </a:defRPr>
            </a:lvl1pPr>
            <a:lvl2pPr>
              <a:defRPr sz="1800">
                <a:solidFill>
                  <a:schemeClr val="tx1">
                    <a:lumMod val="75000"/>
                    <a:lumOff val="25000"/>
                  </a:schemeClr>
                </a:solidFill>
              </a:defRPr>
            </a:lvl2pPr>
            <a:lvl3pPr>
              <a:defRPr sz="1600">
                <a:solidFill>
                  <a:schemeClr val="tx1">
                    <a:lumMod val="75000"/>
                    <a:lumOff val="25000"/>
                  </a:schemeClr>
                </a:solidFill>
              </a:defRPr>
            </a:lvl3pPr>
            <a:lvl4pPr>
              <a:defRPr sz="1600">
                <a:solidFill>
                  <a:schemeClr val="tx1">
                    <a:lumMod val="75000"/>
                    <a:lumOff val="25000"/>
                  </a:schemeClr>
                </a:solidFill>
              </a:defRPr>
            </a:lvl4pPr>
            <a:lvl5pPr>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内容">
    <p:bg>
      <p:bgPr>
        <a:solidFill>
          <a:schemeClr val="bg2"/>
        </a:solidFill>
        <a:effectLst/>
      </p:bgPr>
    </p:bg>
    <p:spTree>
      <p:nvGrpSpPr>
        <p:cNvPr id="1" name=""/>
        <p:cNvGrpSpPr/>
        <p:nvPr/>
      </p:nvGrpSpPr>
      <p:grpSpPr>
        <a:xfrm>
          <a:off x="0" y="0"/>
          <a:ext cx="0" cy="0"/>
          <a:chOff x="0" y="0"/>
          <a:chExt cx="0" cy="0"/>
        </a:xfrm>
      </p:grpSpPr>
      <p:sp>
        <p:nvSpPr>
          <p:cNvPr id="8" name="内容占位符 7"/>
          <p:cNvSpPr>
            <a:spLocks noGrp="1"/>
          </p:cNvSpPr>
          <p:nvPr>
            <p:ph idx="1"/>
            <p:custDataLst>
              <p:tags r:id="rId2"/>
            </p:custDataLst>
          </p:nvPr>
        </p:nvSpPr>
        <p:spPr>
          <a:xfrm>
            <a:off x="611505" y="775335"/>
            <a:ext cx="10968990" cy="5481955"/>
          </a:xfrm>
        </p:spPr>
        <p:txBody>
          <a:bodyPr vert="horz" lIns="90170" tIns="46990" rIns="90170" bIns="46990" rtlCol="0">
            <a:normAutofit/>
          </a:bodyPr>
          <a:lstStyle>
            <a:lvl1pPr marL="228600" marR="0" lvl="0" indent="-228600" algn="l" defTabSz="914400" rtl="0" eaLnBrk="1" fontAlgn="auto" latinLnBrk="0" hangingPunct="1">
              <a:lnSpc>
                <a:spcPct val="13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Wingdings" panose="05000000000000000000" charset="0"/>
              <a:buChar char="l"/>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Wingdings" panose="05000000000000000000" charset="0"/>
              <a:buChar char="l"/>
              <a:defRPr kumimoji="0" lang="zh-CN" altLang="en-US" sz="1600" b="0" i="0" u="none" strike="noStrike" kern="1200" cap="none" spc="150" normalizeH="0" baseline="0" noProof="1" dirty="0">
                <a:solidFill>
                  <a:schemeClr val="tx1">
                    <a:lumMod val="65000"/>
                    <a:lumOff val="3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2"/>
            <p:custDataLst>
              <p:tags r:id="rId3"/>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4"/>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5"/>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末尾幻灯片">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2209802" y="2576987"/>
            <a:ext cx="7772398" cy="1271113"/>
          </a:xfrm>
        </p:spPr>
        <p:txBody>
          <a:bodyPr vert="horz" wrap="square" lIns="90170" tIns="46990" rIns="90170" bIns="46990" rtlCol="0" anchor="b" anchorCtr="0">
            <a:normAutofit/>
          </a:bodyPr>
          <a:lstStyle>
            <a:lvl1pPr marL="0" marR="0" algn="ctr" defTabSz="914400" rtl="0" eaLnBrk="1" fontAlgn="auto" latinLnBrk="0" hangingPunct="1">
              <a:lnSpc>
                <a:spcPct val="100000"/>
              </a:lnSpc>
              <a:buNone/>
              <a:defRPr kumimoji="0" lang="zh-CN" altLang="en-US" sz="6000" b="1" i="0" u="none" strike="noStrike" kern="1200" cap="none" spc="800" normalizeH="0" baseline="0" noProof="1" dirty="0">
                <a:solidFill>
                  <a:schemeClr val="tx1"/>
                </a:solidFill>
                <a:effectLst/>
                <a:uFillTx/>
                <a:latin typeface="微软雅黑" panose="020B0503020204020204" charset="-122"/>
                <a:ea typeface="微软雅黑" panose="020B0503020204020204" charset="-122"/>
                <a:cs typeface="+mj-cs"/>
                <a:sym typeface="+mn-ea"/>
              </a:defRPr>
            </a:lvl1pPr>
          </a:lstStyle>
          <a:p>
            <a:pPr lvl="0"/>
            <a:r>
              <a:rPr dirty="0">
                <a:sym typeface="+mn-ea"/>
              </a:rPr>
              <a:t>编辑标题</a:t>
            </a:r>
            <a:endParaRPr dirty="0">
              <a:sym typeface="+mn-ea"/>
            </a:endParaRPr>
          </a:p>
        </p:txBody>
      </p:sp>
      <p:sp>
        <p:nvSpPr>
          <p:cNvPr id="4" name="日期占位符 3"/>
          <p:cNvSpPr>
            <a:spLocks noGrp="1"/>
          </p:cNvSpPr>
          <p:nvPr>
            <p:ph type="dt" sz="half" idx="2"/>
            <p:custDataLst>
              <p:tags r:id="rId3"/>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4"/>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5"/>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
        <p:nvSpPr>
          <p:cNvPr id="7" name="文本占位符 6"/>
          <p:cNvSpPr>
            <a:spLocks noGrp="1"/>
          </p:cNvSpPr>
          <p:nvPr>
            <p:ph type="body" sz="quarter" idx="10" hasCustomPrompt="1"/>
            <p:custDataLst>
              <p:tags r:id="rId6"/>
            </p:custDataLst>
          </p:nvPr>
        </p:nvSpPr>
        <p:spPr>
          <a:xfrm>
            <a:off x="2205355" y="3949700"/>
            <a:ext cx="7788910" cy="561975"/>
          </a:xfrm>
        </p:spPr>
        <p:txBody>
          <a:bodyPr anchor="t" anchorCtr="0">
            <a:normAutofit/>
          </a:bodyPr>
          <a:lstStyle>
            <a:lvl1pPr marL="0" indent="0" algn="ctr" eaLnBrk="1" fontAlgn="auto" latinLnBrk="0" hangingPunct="1">
              <a:lnSpc>
                <a:spcPct val="100000"/>
              </a:lnSpc>
              <a:spcAft>
                <a:spcPts val="1500"/>
              </a:spcAft>
              <a:buNone/>
              <a:defRPr sz="2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zh-CN" altLang="en-US"/>
              <a:t>单击此处编辑副标题</a:t>
            </a:r>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通用">
    <p:bg>
      <p:bgPr>
        <a:solidFill>
          <a:schemeClr val="bg2"/>
        </a:solidFill>
        <a:effectLst/>
      </p:bgPr>
    </p:bg>
    <p:spTree>
      <p:nvGrpSpPr>
        <p:cNvPr id="1" name=""/>
        <p:cNvGrpSpPr/>
        <p:nvPr/>
      </p:nvGrpSpPr>
      <p:grpSpPr>
        <a:xfrm>
          <a:off x="0" y="0"/>
          <a:ext cx="0" cy="0"/>
          <a:chOff x="0" y="0"/>
          <a:chExt cx="0" cy="0"/>
        </a:xfrm>
      </p:grpSpPr>
      <p:sp>
        <p:nvSpPr>
          <p:cNvPr id="2" name="标题 1"/>
          <p:cNvSpPr>
            <a:spLocks noGrp="1"/>
          </p:cNvSpPr>
          <p:nvPr userDrawn="1">
            <p:ph type="title" hasCustomPrompt="1"/>
            <p:custDataLst>
              <p:tags r:id="rId2"/>
            </p:custDataLst>
          </p:nvPr>
        </p:nvSpPr>
        <p:spPr>
          <a:xfrm>
            <a:off x="838200" y="794326"/>
            <a:ext cx="10515600" cy="540484"/>
          </a:xfrm>
        </p:spPr>
        <p:txBody>
          <a:bodyPr>
            <a:normAutofit/>
          </a:bodyPr>
          <a:lstStyle>
            <a:lvl1pPr>
              <a:defRPr sz="22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userDrawn="1">
            <p:ph type="dt" sz="half" idx="10"/>
            <p:custDataLst>
              <p:tags r:id="rId3"/>
            </p:custDataLst>
          </p:nvPr>
        </p:nvSpPr>
        <p:spPr/>
        <p:txBody>
          <a:bodyPr/>
          <a:lstStyle>
            <a:lvl1pPr>
              <a:defRPr baseline="0">
                <a:latin typeface="微软雅黑" panose="020B0503020204020204" charset="-122"/>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4"/>
            </p:custDataLst>
          </p:nvPr>
        </p:nvSpPr>
        <p:spPr/>
        <p:txBody>
          <a:bodyPr/>
          <a:lstStyle>
            <a:lvl1pPr>
              <a:defRPr baseline="0">
                <a:latin typeface="微软雅黑" panose="020B0503020204020204" charset="-122"/>
              </a:defRPr>
            </a:lvl1pPr>
          </a:lstStyle>
          <a:p>
            <a:endParaRPr lang="zh-CN" altLang="en-US" dirty="0"/>
          </a:p>
        </p:txBody>
      </p:sp>
      <p:sp>
        <p:nvSpPr>
          <p:cNvPr id="5" name="灯片编号占位符 4"/>
          <p:cNvSpPr>
            <a:spLocks noGrp="1"/>
          </p:cNvSpPr>
          <p:nvPr userDrawn="1">
            <p:ph type="sldNum" sz="quarter" idx="12"/>
            <p:custDataLst>
              <p:tags r:id="rId5"/>
            </p:custDataLst>
          </p:nvPr>
        </p:nvSpPr>
        <p:spPr/>
        <p:txBody>
          <a:bodyPr/>
          <a:lstStyle>
            <a:lvl1pPr>
              <a:defRPr baseline="0">
                <a:latin typeface="微软雅黑" panose="020B0503020204020204" charset="-122"/>
              </a:defRPr>
            </a:lvl1pPr>
          </a:lstStyle>
          <a:p>
            <a:fld id="{49AE70B2-8BF9-45C0-BB95-33D1B9D3A854}" type="slidenum">
              <a:rPr lang="zh-CN" altLang="en-US" smtClean="0"/>
            </a:fld>
            <a:endParaRPr lang="zh-CN"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相框">
    <p:bg>
      <p:bgPr>
        <a:solidFill>
          <a:schemeClr val="bg2">
            <a:lumMod val="95000"/>
          </a:schemeClr>
        </a:solidFill>
        <a:effectLst/>
      </p:bgPr>
    </p:bg>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292800" y="304200"/>
            <a:ext cx="11606400" cy="6249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baseline="0">
              <a:latin typeface="隶书" panose="02010509060101010101" pitchFamily="49" charset="-122"/>
              <a:ea typeface="隶书" panose="02010509060101010101" pitchFamily="49" charset="-122"/>
            </a:endParaRPr>
          </a:p>
        </p:txBody>
      </p:sp>
      <p:sp>
        <p:nvSpPr>
          <p:cNvPr id="2" name="标题 1"/>
          <p:cNvSpPr>
            <a:spLocks noGrp="1"/>
          </p:cNvSpPr>
          <p:nvPr userDrawn="1">
            <p:ph type="title" hasCustomPrompt="1"/>
            <p:custDataLst>
              <p:tags r:id="rId3"/>
            </p:custDataLst>
          </p:nvPr>
        </p:nvSpPr>
        <p:spPr>
          <a:xfrm>
            <a:off x="1281600" y="1249200"/>
            <a:ext cx="9626400" cy="723600"/>
          </a:xfrm>
        </p:spPr>
        <p:txBody>
          <a:bodyPr anchor="ctr">
            <a:normAutofit/>
          </a:bodyPr>
          <a:lstStyle>
            <a:lvl1pPr>
              <a:defRPr sz="32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7" name="内容占位符 6"/>
          <p:cNvSpPr>
            <a:spLocks noGrp="1"/>
          </p:cNvSpPr>
          <p:nvPr userDrawn="1">
            <p:ph sz="quarter" idx="13" hasCustomPrompt="1"/>
            <p:custDataLst>
              <p:tags r:id="rId4"/>
            </p:custDataLst>
          </p:nvPr>
        </p:nvSpPr>
        <p:spPr>
          <a:xfrm>
            <a:off x="1281113" y="2163600"/>
            <a:ext cx="9626600" cy="3445200"/>
          </a:xfrm>
        </p:spPr>
        <p:txBody>
          <a:bodyPr>
            <a:normAutofit/>
          </a:bodyPr>
          <a:lstStyle>
            <a:lvl1pPr>
              <a:defRPr sz="1600" baseline="0">
                <a:solidFill>
                  <a:schemeClr val="tx1">
                    <a:lumMod val="85000"/>
                    <a:lumOff val="15000"/>
                  </a:schemeClr>
                </a:solidFill>
                <a:latin typeface="Arial" panose="020B0604020202020204" pitchFamily="34" charset="0"/>
                <a:ea typeface="微软雅黑" panose="020B0503020204020204" charset="-122"/>
              </a:defRPr>
            </a:lvl1pPr>
            <a:lvl2pPr>
              <a:defRPr baseline="0">
                <a:solidFill>
                  <a:schemeClr val="tx1"/>
                </a:solidFill>
                <a:latin typeface="微软雅黑" panose="020B0503020204020204" charset="-122"/>
                <a:ea typeface="微软雅黑" panose="020B0503020204020204" charset="-122"/>
              </a:defRPr>
            </a:lvl2pPr>
            <a:lvl3pPr>
              <a:defRPr baseline="0">
                <a:solidFill>
                  <a:schemeClr val="tx1"/>
                </a:solidFill>
                <a:latin typeface="微软雅黑" panose="020B0503020204020204" charset="-122"/>
                <a:ea typeface="微软雅黑" panose="020B0503020204020204" charset="-122"/>
              </a:defRPr>
            </a:lvl3pPr>
            <a:lvl4pPr>
              <a:defRPr baseline="0">
                <a:solidFill>
                  <a:schemeClr val="tx1"/>
                </a:solidFill>
                <a:latin typeface="微软雅黑" panose="020B0503020204020204" charset="-122"/>
                <a:ea typeface="微软雅黑" panose="020B0503020204020204" charset="-122"/>
              </a:defRPr>
            </a:lvl4pPr>
            <a:lvl5pPr>
              <a:defRPr baseline="0">
                <a:solidFill>
                  <a:schemeClr val="tx1"/>
                </a:solidFill>
                <a:latin typeface="微软雅黑" panose="020B0503020204020204" charset="-122"/>
                <a:ea typeface="微软雅黑" panose="020B0503020204020204" charset="-122"/>
              </a:defRPr>
            </a:lvl5pPr>
          </a:lstStyle>
          <a:p>
            <a:pPr lvl="0"/>
            <a:r>
              <a:rPr lang="zh-CN" altLang="en-US"/>
              <a:t>单击此处添加文本</a:t>
            </a:r>
            <a:endParaRPr lang="zh-CN" altLang="en-US" dirty="0"/>
          </a:p>
        </p:txBody>
      </p:sp>
      <p:sp>
        <p:nvSpPr>
          <p:cNvPr id="3" name="日期占位符 2"/>
          <p:cNvSpPr>
            <a:spLocks noGrp="1"/>
          </p:cNvSpPr>
          <p:nvPr>
            <p:ph type="dt" sz="half" idx="10"/>
            <p:custDataLst>
              <p:tags r:id="rId5"/>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4" name="页脚占位符 3"/>
          <p:cNvSpPr>
            <a:spLocks noGrp="1"/>
          </p:cNvSpPr>
          <p:nvPr userDrawn="1">
            <p:ph type="ftr" sz="quarter" idx="11"/>
            <p:custDataLst>
              <p:tags r:id="rId7"/>
            </p:custDataLst>
          </p:nvPr>
        </p:nvSpPr>
        <p:spPr/>
        <p:txBody>
          <a:bodyPr/>
          <a:lstStyle>
            <a:lvl1pPr>
              <a:defRPr>
                <a:solidFill>
                  <a:schemeClr val="tx1">
                    <a:lumMod val="85000"/>
                    <a:lumOff val="15000"/>
                  </a:schemeClr>
                </a:solidFill>
              </a:defRPr>
            </a:lvl1pPr>
          </a:lstStyle>
          <a:p>
            <a:endParaRPr lang="zh-CN"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左右">
    <p:bg>
      <p:bgPr>
        <a:solidFill>
          <a:schemeClr val="bg2"/>
        </a:solidFill>
        <a:effectLst/>
      </p:bgPr>
    </p:bg>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0"/>
            <a:ext cx="4823460" cy="6858635"/>
          </a:xfrm>
          <a:prstGeom prst="rect">
            <a:avLst/>
          </a:prstGeom>
          <a:solidFill>
            <a:schemeClr val="bg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dirty="0">
              <a:solidFill>
                <a:schemeClr val="tx1">
                  <a:lumMod val="85000"/>
                  <a:lumOff val="15000"/>
                </a:schemeClr>
              </a:solidFill>
              <a:sym typeface="+mn-ea"/>
            </a:endParaRPr>
          </a:p>
        </p:txBody>
      </p:sp>
      <p:sp>
        <p:nvSpPr>
          <p:cNvPr id="2" name="标题 1"/>
          <p:cNvSpPr>
            <a:spLocks noGrp="1"/>
          </p:cNvSpPr>
          <p:nvPr userDrawn="1">
            <p:ph type="title" hasCustomPrompt="1"/>
            <p:custDataLst>
              <p:tags r:id="rId3"/>
            </p:custDataLst>
          </p:nvPr>
        </p:nvSpPr>
        <p:spPr>
          <a:xfrm>
            <a:off x="583200" y="770400"/>
            <a:ext cx="3960000" cy="882000"/>
          </a:xfrm>
        </p:spPr>
        <p:txBody>
          <a:bodyPr anchor="ctr">
            <a:normAutofit/>
          </a:bodyPr>
          <a:lstStyle>
            <a:lvl1pPr>
              <a:defRPr sz="32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单击编辑标题</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586800" y="1764000"/>
            <a:ext cx="3956400" cy="4093200"/>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9" name="内容占位符 8"/>
          <p:cNvSpPr>
            <a:spLocks noGrp="1"/>
          </p:cNvSpPr>
          <p:nvPr userDrawn="1">
            <p:ph sz="quarter" idx="14"/>
            <p:custDataLst>
              <p:tags r:id="rId8"/>
            </p:custDataLst>
          </p:nvPr>
        </p:nvSpPr>
        <p:spPr>
          <a:xfrm>
            <a:off x="5101200" y="769938"/>
            <a:ext cx="6480000" cy="5087937"/>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a:sym typeface="+mn-ea"/>
              </a:rPr>
              <a:t>第</a:t>
            </a:r>
            <a:r>
              <a:rPr lang="zh-CN" altLang="en-US"/>
              <a:t>二级</a:t>
            </a:r>
            <a:endParaRPr lang="zh-CN" altLang="en-US"/>
          </a:p>
          <a:p>
            <a:pPr lvl="2"/>
            <a:r>
              <a:rPr lang="zh-CN" altLang="en-US">
                <a:sym typeface="+mn-ea"/>
              </a:rPr>
              <a:t>第</a:t>
            </a:r>
            <a:r>
              <a:rPr lang="zh-CN" altLang="en-US"/>
              <a:t>三级</a:t>
            </a:r>
            <a:endParaRPr lang="zh-CN" altLang="en-US"/>
          </a:p>
          <a:p>
            <a:pPr lvl="3"/>
            <a:r>
              <a:rPr lang="zh-CN" altLang="en-US">
                <a:sym typeface="+mn-ea"/>
              </a:rPr>
              <a:t>第</a:t>
            </a:r>
            <a:r>
              <a:rPr lang="zh-CN" altLang="en-US"/>
              <a:t>四级</a:t>
            </a:r>
            <a:endParaRPr lang="zh-CN" altLang="en-US"/>
          </a:p>
          <a:p>
            <a:pPr lvl="4"/>
            <a:r>
              <a:rPr lang="zh-CN" altLang="en-US">
                <a:sym typeface="+mn-ea"/>
              </a:rPr>
              <a:t>第</a:t>
            </a:r>
            <a:r>
              <a:rPr lang="zh-CN" altLang="en-US"/>
              <a:t>五级</a:t>
            </a:r>
            <a:endParaRPr lang="zh-CN" altLang="en-US"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上下">
    <p:bg>
      <p:bgPr>
        <a:solidFill>
          <a:schemeClr val="bg2"/>
        </a:solidFill>
        <a:effectLst/>
      </p:bgPr>
    </p:bg>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0"/>
            <a:ext cx="12192000" cy="2664000"/>
          </a:xfrm>
          <a:prstGeom prst="rect">
            <a:avLst/>
          </a:prstGeom>
          <a:solidFill>
            <a:schemeClr val="bg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olidFill>
                <a:schemeClr val="tx1">
                  <a:lumMod val="85000"/>
                  <a:lumOff val="15000"/>
                </a:schemeClr>
              </a:solidFill>
              <a:sym typeface="+mn-ea"/>
            </a:endParaRPr>
          </a:p>
        </p:txBody>
      </p:sp>
      <p:sp>
        <p:nvSpPr>
          <p:cNvPr id="2" name="标题 1"/>
          <p:cNvSpPr>
            <a:spLocks noGrp="1"/>
          </p:cNvSpPr>
          <p:nvPr userDrawn="1">
            <p:ph type="title"/>
            <p:custDataLst>
              <p:tags r:id="rId3"/>
            </p:custDataLst>
          </p:nvPr>
        </p:nvSpPr>
        <p:spPr>
          <a:xfrm>
            <a:off x="612000" y="781200"/>
            <a:ext cx="10976400" cy="626400"/>
          </a:xfrm>
        </p:spPr>
        <p:txBody>
          <a:bodyPr anchor="ctr">
            <a:normAutofit/>
          </a:bodyPr>
          <a:lstStyle>
            <a:lvl1pPr algn="ctr">
              <a:defRPr sz="36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612000" y="1659600"/>
            <a:ext cx="10975975" cy="828000"/>
          </a:xfrm>
        </p:spPr>
        <p:txBody>
          <a:bodyPr>
            <a:normAutofit/>
          </a:bodyPr>
          <a:lstStyle>
            <a:lvl1pPr algn="ctr">
              <a:lnSpc>
                <a:spcPct val="130000"/>
              </a:lnSpc>
              <a:spcBef>
                <a:spcPts val="0"/>
              </a:spcBef>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9" name="内容占位符 8"/>
          <p:cNvSpPr>
            <a:spLocks noGrp="1"/>
          </p:cNvSpPr>
          <p:nvPr userDrawn="1">
            <p:ph sz="quarter" idx="14"/>
            <p:custDataLst>
              <p:tags r:id="rId8"/>
            </p:custDataLst>
          </p:nvPr>
        </p:nvSpPr>
        <p:spPr>
          <a:xfrm>
            <a:off x="612775" y="2808000"/>
            <a:ext cx="10965600" cy="3430800"/>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下上">
    <p:bg>
      <p:bgPr>
        <a:solidFill>
          <a:schemeClr val="bg2"/>
        </a:solidFill>
        <a:effectLst/>
      </p:bgPr>
    </p:bg>
    <p:spTree>
      <p:nvGrpSpPr>
        <p:cNvPr id="1" name=""/>
        <p:cNvGrpSpPr/>
        <p:nvPr/>
      </p:nvGrpSpPr>
      <p:grpSpPr>
        <a:xfrm>
          <a:off x="0" y="0"/>
          <a:ext cx="0" cy="0"/>
          <a:chOff x="0" y="0"/>
          <a:chExt cx="0" cy="0"/>
        </a:xfrm>
      </p:grpSpPr>
      <p:sp>
        <p:nvSpPr>
          <p:cNvPr id="13" name="矩形 12"/>
          <p:cNvSpPr/>
          <p:nvPr userDrawn="1">
            <p:custDataLst>
              <p:tags r:id="rId2"/>
            </p:custDataLst>
          </p:nvPr>
        </p:nvSpPr>
        <p:spPr>
          <a:xfrm>
            <a:off x="0" y="5041901"/>
            <a:ext cx="12192000" cy="1828799"/>
          </a:xfrm>
          <a:prstGeom prst="rect">
            <a:avLst/>
          </a:prstGeom>
          <a:solidFill>
            <a:schemeClr val="bg1">
              <a:lumMod val="9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olidFill>
                <a:schemeClr val="tx1">
                  <a:lumMod val="85000"/>
                  <a:lumOff val="15000"/>
                </a:schemeClr>
              </a:solidFill>
              <a:sym typeface="+mn-ea"/>
            </a:endParaRPr>
          </a:p>
        </p:txBody>
      </p:sp>
      <p:sp>
        <p:nvSpPr>
          <p:cNvPr id="2" name="标题 1"/>
          <p:cNvSpPr>
            <a:spLocks noGrp="1"/>
          </p:cNvSpPr>
          <p:nvPr userDrawn="1">
            <p:ph type="title"/>
            <p:custDataLst>
              <p:tags r:id="rId3"/>
            </p:custDataLst>
          </p:nvPr>
        </p:nvSpPr>
        <p:spPr>
          <a:xfrm>
            <a:off x="604800" y="669600"/>
            <a:ext cx="10976400" cy="565200"/>
          </a:xfrm>
        </p:spPr>
        <p:txBody>
          <a:bodyPr anchor="ctr">
            <a:normAutofit/>
          </a:bodyPr>
          <a:lstStyle>
            <a:lvl1pPr algn="ctr">
              <a:lnSpc>
                <a:spcPct val="100000"/>
              </a:lnSpc>
              <a:defRPr sz="32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7" name="内容占位符 6"/>
          <p:cNvSpPr>
            <a:spLocks noGrp="1"/>
          </p:cNvSpPr>
          <p:nvPr userDrawn="1">
            <p:ph sz="quarter" idx="13"/>
            <p:custDataLst>
              <p:tags r:id="rId7"/>
            </p:custDataLst>
          </p:nvPr>
        </p:nvSpPr>
        <p:spPr>
          <a:xfrm>
            <a:off x="604837" y="1681200"/>
            <a:ext cx="10990800" cy="3211200"/>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9" name="文本占位符 8"/>
          <p:cNvSpPr>
            <a:spLocks noGrp="1"/>
          </p:cNvSpPr>
          <p:nvPr userDrawn="1">
            <p:ph type="body" sz="quarter" idx="14"/>
            <p:custDataLst>
              <p:tags r:id="rId8"/>
            </p:custDataLst>
          </p:nvPr>
        </p:nvSpPr>
        <p:spPr>
          <a:xfrm>
            <a:off x="594000" y="5180400"/>
            <a:ext cx="11001600" cy="1011600"/>
          </a:xfrm>
        </p:spPr>
        <p:txBody>
          <a:bodyPr>
            <a:normAutofit/>
          </a:bodyPr>
          <a:lstStyle>
            <a:lvl1pPr marL="0" indent="0">
              <a:lnSpc>
                <a:spcPct val="130000"/>
              </a:lnSpc>
              <a:spcBef>
                <a:spcPts val="0"/>
              </a:spcBef>
              <a:spcAft>
                <a:spcPts val="1000"/>
              </a:spcAft>
              <a:buNone/>
              <a:defRPr sz="1600" spc="150"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导航">
    <p:bg>
      <p:bgPr>
        <a:solidFill>
          <a:schemeClr val="bg2"/>
        </a:solidFill>
        <a:effectLst/>
      </p:bgPr>
    </p:bg>
    <p:spTree>
      <p:nvGrpSpPr>
        <p:cNvPr id="1" name=""/>
        <p:cNvGrpSpPr/>
        <p:nvPr/>
      </p:nvGrpSpPr>
      <p:grpSpPr>
        <a:xfrm>
          <a:off x="0" y="0"/>
          <a:ext cx="0" cy="0"/>
          <a:chOff x="0" y="0"/>
          <a:chExt cx="0" cy="0"/>
        </a:xfrm>
      </p:grpSpPr>
      <p:sp>
        <p:nvSpPr>
          <p:cNvPr id="15" name="矩形 14"/>
          <p:cNvSpPr/>
          <p:nvPr userDrawn="1">
            <p:custDataLst>
              <p:tags r:id="rId2"/>
            </p:custDataLst>
          </p:nvPr>
        </p:nvSpPr>
        <p:spPr>
          <a:xfrm>
            <a:off x="0" y="0"/>
            <a:ext cx="12192000" cy="914407"/>
          </a:xfrm>
          <a:prstGeom prst="rect">
            <a:avLst/>
          </a:prstGeom>
          <a:solidFill>
            <a:schemeClr val="bg1">
              <a:lumMod val="9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en-US" altLang="zh-CN">
              <a:solidFill>
                <a:schemeClr val="tx1">
                  <a:lumMod val="85000"/>
                  <a:lumOff val="15000"/>
                </a:schemeClr>
              </a:solidFill>
              <a:latin typeface="Viner Hand ITC" panose="03070502030502020203" charset="0"/>
              <a:cs typeface="Viner Hand ITC" panose="03070502030502020203" charset="0"/>
              <a:sym typeface="+mn-ea"/>
            </a:endParaRPr>
          </a:p>
        </p:txBody>
      </p:sp>
      <p:sp>
        <p:nvSpPr>
          <p:cNvPr id="2" name="标题 1"/>
          <p:cNvSpPr>
            <a:spLocks noGrp="1"/>
          </p:cNvSpPr>
          <p:nvPr>
            <p:ph type="title"/>
            <p:custDataLst>
              <p:tags r:id="rId3"/>
            </p:custDataLst>
          </p:nvPr>
        </p:nvSpPr>
        <p:spPr>
          <a:xfrm>
            <a:off x="579600" y="237600"/>
            <a:ext cx="11037600" cy="441964"/>
          </a:xfrm>
        </p:spPr>
        <p:txBody>
          <a:bodyPr>
            <a:normAutofit/>
          </a:bodyPr>
          <a:lstStyle>
            <a:lvl1pPr>
              <a:lnSpc>
                <a:spcPct val="100000"/>
              </a:lnSpc>
              <a:defRPr sz="2400" b="1"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单击此处编辑母版标题样式</a:t>
            </a:r>
            <a:endParaRPr lang="zh-CN" altLang="en-US" dirty="0"/>
          </a:p>
        </p:txBody>
      </p:sp>
      <p:sp>
        <p:nvSpPr>
          <p:cNvPr id="7" name="内容占位符 6"/>
          <p:cNvSpPr>
            <a:spLocks noGrp="1"/>
          </p:cNvSpPr>
          <p:nvPr>
            <p:ph sz="quarter" idx="13"/>
            <p:custDataLst>
              <p:tags r:id="rId4"/>
            </p:custDataLst>
          </p:nvPr>
        </p:nvSpPr>
        <p:spPr>
          <a:xfrm>
            <a:off x="579600" y="1663200"/>
            <a:ext cx="5342400" cy="2894400"/>
          </a:xfrm>
        </p:spPr>
        <p:txBody>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dirty="0">
                <a:sym typeface="+mn-ea"/>
              </a:rPr>
              <a:t>第</a:t>
            </a:r>
            <a:r>
              <a:rPr lang="zh-CN" altLang="en-US"/>
              <a:t>二级</a:t>
            </a:r>
            <a:endParaRPr lang="zh-CN" altLang="en-US"/>
          </a:p>
          <a:p>
            <a:pPr lvl="2"/>
            <a:r>
              <a:rPr lang="zh-CN" altLang="en-US" dirty="0">
                <a:sym typeface="+mn-ea"/>
              </a:rPr>
              <a:t>第</a:t>
            </a:r>
            <a:r>
              <a:rPr lang="zh-CN" altLang="en-US"/>
              <a:t>三级</a:t>
            </a:r>
            <a:endParaRPr lang="zh-CN" altLang="en-US"/>
          </a:p>
          <a:p>
            <a:pPr lvl="3"/>
            <a:r>
              <a:rPr lang="zh-CN" altLang="en-US" dirty="0">
                <a:sym typeface="+mn-ea"/>
              </a:rPr>
              <a:t>第</a:t>
            </a:r>
            <a:r>
              <a:rPr lang="zh-CN" altLang="en-US"/>
              <a:t>四级</a:t>
            </a:r>
            <a:endParaRPr lang="zh-CN" altLang="en-US"/>
          </a:p>
          <a:p>
            <a:pPr lvl="4"/>
            <a:r>
              <a:rPr lang="zh-CN" altLang="en-US" dirty="0">
                <a:sym typeface="+mn-ea"/>
              </a:rPr>
              <a:t>第</a:t>
            </a:r>
            <a:r>
              <a:rPr lang="zh-CN" altLang="en-US"/>
              <a:t>五级</a:t>
            </a:r>
            <a:endParaRPr lang="zh-CN" altLang="en-US"/>
          </a:p>
        </p:txBody>
      </p:sp>
      <p:sp>
        <p:nvSpPr>
          <p:cNvPr id="3" name="日期占位符 2"/>
          <p:cNvSpPr>
            <a:spLocks noGrp="1"/>
          </p:cNvSpPr>
          <p:nvPr>
            <p:ph type="dt" sz="half" idx="10"/>
            <p:custDataLst>
              <p:tags r:id="rId5"/>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6"/>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p:ph type="sldNum" sz="quarter" idx="12"/>
            <p:custDataLst>
              <p:tags r:id="rId7"/>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9" name="内容占位符 8"/>
          <p:cNvSpPr>
            <a:spLocks noGrp="1"/>
          </p:cNvSpPr>
          <p:nvPr>
            <p:ph sz="quarter" idx="14"/>
            <p:custDataLst>
              <p:tags r:id="rId8"/>
            </p:custDataLst>
          </p:nvPr>
        </p:nvSpPr>
        <p:spPr>
          <a:xfrm>
            <a:off x="6242400" y="1663200"/>
            <a:ext cx="5367600" cy="2894400"/>
          </a:xfrm>
        </p:spPr>
        <p:txBody>
          <a:bodyPr>
            <a:normAutofit/>
          </a:bodyPr>
          <a:lstStyle>
            <a:lvl1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vl2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2pPr>
            <a:lvl3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3pPr>
            <a:lvl4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4pPr>
            <a:lvl5pPr>
              <a:lnSpc>
                <a:spcPct val="130000"/>
              </a:lnSpc>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5pPr>
          </a:lstStyle>
          <a:p>
            <a:pPr lvl="0"/>
            <a:r>
              <a:rPr lang="zh-CN" altLang="en-US"/>
              <a:t>单击此处编辑母版文本样式</a:t>
            </a:r>
            <a:endParaRPr lang="zh-CN" altLang="en-US"/>
          </a:p>
          <a:p>
            <a:pPr lvl="1"/>
            <a:r>
              <a:rPr lang="zh-CN" altLang="en-US" dirty="0">
                <a:sym typeface="+mn-ea"/>
              </a:rPr>
              <a:t>第</a:t>
            </a:r>
            <a:r>
              <a:rPr lang="zh-CN" altLang="en-US"/>
              <a:t>二级</a:t>
            </a:r>
            <a:endParaRPr lang="zh-CN" altLang="en-US"/>
          </a:p>
          <a:p>
            <a:pPr lvl="2"/>
            <a:r>
              <a:rPr lang="zh-CN" altLang="en-US" dirty="0">
                <a:sym typeface="+mn-ea"/>
              </a:rPr>
              <a:t>第</a:t>
            </a:r>
            <a:r>
              <a:rPr lang="zh-CN" altLang="en-US"/>
              <a:t>三级</a:t>
            </a:r>
            <a:endParaRPr lang="zh-CN" altLang="en-US"/>
          </a:p>
          <a:p>
            <a:pPr lvl="3"/>
            <a:r>
              <a:rPr lang="zh-CN" altLang="en-US" dirty="0">
                <a:sym typeface="+mn-ea"/>
              </a:rPr>
              <a:t>第</a:t>
            </a:r>
            <a:r>
              <a:rPr lang="zh-CN" altLang="en-US"/>
              <a:t>四级</a:t>
            </a:r>
            <a:endParaRPr lang="zh-CN" altLang="en-US"/>
          </a:p>
          <a:p>
            <a:pPr lvl="4"/>
            <a:r>
              <a:rPr lang="zh-CN" altLang="en-US" dirty="0">
                <a:sym typeface="+mn-ea"/>
              </a:rPr>
              <a:t>第</a:t>
            </a:r>
            <a:r>
              <a:rPr lang="zh-CN" altLang="en-US"/>
              <a:t>五级</a:t>
            </a:r>
            <a:endParaRPr lang="zh-CN" altLang="en-US"/>
          </a:p>
        </p:txBody>
      </p:sp>
      <p:sp>
        <p:nvSpPr>
          <p:cNvPr id="11" name="文本占位符 10"/>
          <p:cNvSpPr>
            <a:spLocks noGrp="1"/>
          </p:cNvSpPr>
          <p:nvPr>
            <p:ph type="body" sz="quarter" idx="15"/>
            <p:custDataLst>
              <p:tags r:id="rId9"/>
            </p:custDataLst>
          </p:nvPr>
        </p:nvSpPr>
        <p:spPr>
          <a:xfrm>
            <a:off x="572400" y="4816800"/>
            <a:ext cx="5342400" cy="781200"/>
          </a:xfrm>
        </p:spPr>
        <p:txBody>
          <a:bodyPr>
            <a:normAutofit/>
          </a:bodyPr>
          <a:lstStyle>
            <a:lvl1pPr>
              <a:lnSpc>
                <a:spcPct val="130000"/>
              </a:lnSpc>
              <a:spcBef>
                <a:spcPts val="0"/>
              </a:spcBef>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
        <p:nvSpPr>
          <p:cNvPr id="13" name="文本占位符 12"/>
          <p:cNvSpPr>
            <a:spLocks noGrp="1"/>
          </p:cNvSpPr>
          <p:nvPr>
            <p:ph type="body" sz="quarter" idx="16"/>
            <p:custDataLst>
              <p:tags r:id="rId10"/>
            </p:custDataLst>
          </p:nvPr>
        </p:nvSpPr>
        <p:spPr>
          <a:xfrm>
            <a:off x="6253200" y="4813200"/>
            <a:ext cx="5367600" cy="781200"/>
          </a:xfrm>
        </p:spPr>
        <p:txBody>
          <a:bodyPr>
            <a:normAutofit/>
          </a:bodyPr>
          <a:lstStyle>
            <a:lvl1pPr>
              <a:lnSpc>
                <a:spcPct val="130000"/>
              </a:lnSpc>
              <a:spcBef>
                <a:spcPts val="0"/>
              </a:spcBef>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腰带">
    <p:bg>
      <p:bgPr>
        <a:solidFill>
          <a:schemeClr val="bg2">
            <a:lumMod val="95000"/>
          </a:schemeClr>
        </a:solidFill>
        <a:effectLst/>
      </p:bgPr>
    </p:bg>
    <p:spTree>
      <p:nvGrpSpPr>
        <p:cNvPr id="1" name=""/>
        <p:cNvGrpSpPr/>
        <p:nvPr/>
      </p:nvGrpSpPr>
      <p:grpSpPr>
        <a:xfrm>
          <a:off x="0" y="0"/>
          <a:ext cx="0" cy="0"/>
          <a:chOff x="0" y="0"/>
          <a:chExt cx="0" cy="0"/>
        </a:xfrm>
      </p:grpSpPr>
      <p:sp>
        <p:nvSpPr>
          <p:cNvPr id="12" name="矩形 11"/>
          <p:cNvSpPr/>
          <p:nvPr userDrawn="1">
            <p:custDataLst>
              <p:tags r:id="rId2"/>
            </p:custDataLst>
          </p:nvPr>
        </p:nvSpPr>
        <p:spPr>
          <a:xfrm>
            <a:off x="0" y="959224"/>
            <a:ext cx="12192000" cy="4939553"/>
          </a:xfrm>
          <a:prstGeom prst="rect">
            <a:avLst/>
          </a:prstGeom>
          <a:solidFill>
            <a:schemeClr val="bg2"/>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ltLang="zh-CN">
              <a:solidFill>
                <a:schemeClr val="tx1">
                  <a:lumMod val="85000"/>
                  <a:lumOff val="15000"/>
                </a:schemeClr>
              </a:solidFill>
              <a:sym typeface="+mn-ea"/>
            </a:endParaRPr>
          </a:p>
        </p:txBody>
      </p:sp>
      <p:sp>
        <p:nvSpPr>
          <p:cNvPr id="2" name="标题 1"/>
          <p:cNvSpPr>
            <a:spLocks noGrp="1"/>
          </p:cNvSpPr>
          <p:nvPr userDrawn="1">
            <p:ph type="title" hasCustomPrompt="1"/>
            <p:custDataLst>
              <p:tags r:id="rId3"/>
            </p:custDataLst>
          </p:nvPr>
        </p:nvSpPr>
        <p:spPr>
          <a:xfrm>
            <a:off x="1522800" y="1339200"/>
            <a:ext cx="9144000" cy="2386800"/>
          </a:xfrm>
        </p:spPr>
        <p:txBody>
          <a:bodyPr anchor="b">
            <a:normAutofit/>
          </a:bodyPr>
          <a:lstStyle>
            <a:lvl1pPr algn="ctr">
              <a:defRPr sz="6000" b="1" strike="noStrike" spc="200" baseline="0">
                <a:solidFill>
                  <a:schemeClr val="tx1">
                    <a:lumMod val="85000"/>
                    <a:lumOff val="15000"/>
                  </a:schemeClr>
                </a:solidFill>
                <a:latin typeface="Arial" panose="020B0604020202020204" pitchFamily="34" charset="0"/>
                <a:ea typeface="微软雅黑" panose="020B0503020204020204" charset="-122"/>
              </a:defRPr>
            </a:lvl1pPr>
          </a:lstStyle>
          <a:p>
            <a:r>
              <a:rPr lang="zh-CN" altLang="en-US" dirty="0"/>
              <a:t>单击此处编辑标题</a:t>
            </a:r>
            <a:endParaRPr lang="zh-CN" altLang="en-US" dirty="0"/>
          </a:p>
        </p:txBody>
      </p:sp>
      <p:sp>
        <p:nvSpPr>
          <p:cNvPr id="3" name="日期占位符 2"/>
          <p:cNvSpPr>
            <a:spLocks noGrp="1"/>
          </p:cNvSpPr>
          <p:nvPr userDrawn="1">
            <p:ph type="dt" sz="half" idx="10"/>
            <p:custDataLst>
              <p:tags r:id="rId4"/>
            </p:custDataLst>
          </p:nvPr>
        </p:nvSpPr>
        <p:spPr/>
        <p:txBody>
          <a:bodyPr/>
          <a:lstStyle>
            <a:lvl1pPr>
              <a:defRPr>
                <a:solidFill>
                  <a:schemeClr val="tx1">
                    <a:lumMod val="85000"/>
                    <a:lumOff val="15000"/>
                  </a:schemeClr>
                </a:solidFill>
              </a:defRPr>
            </a:lvl1pPr>
          </a:lstStyle>
          <a:p>
            <a:fld id="{760FBDFE-C587-4B4C-A407-44438C67B59E}" type="datetimeFigureOut">
              <a:rPr lang="zh-CN" altLang="en-US" smtClean="0"/>
            </a:fld>
            <a:endParaRPr lang="zh-CN" altLang="en-US"/>
          </a:p>
        </p:txBody>
      </p:sp>
      <p:sp>
        <p:nvSpPr>
          <p:cNvPr id="4" name="页脚占位符 3"/>
          <p:cNvSpPr>
            <a:spLocks noGrp="1"/>
          </p:cNvSpPr>
          <p:nvPr userDrawn="1">
            <p:ph type="ftr" sz="quarter" idx="11"/>
            <p:custDataLst>
              <p:tags r:id="rId5"/>
            </p:custDataLst>
          </p:nvPr>
        </p:nvSpPr>
        <p:spPr/>
        <p:txBody>
          <a:bodyPr/>
          <a:lstStyle>
            <a:lvl1pPr>
              <a:defRPr>
                <a:solidFill>
                  <a:schemeClr val="tx1">
                    <a:lumMod val="85000"/>
                    <a:lumOff val="15000"/>
                  </a:schemeClr>
                </a:solidFill>
              </a:defRPr>
            </a:lvl1pPr>
          </a:lstStyle>
          <a:p>
            <a:endParaRPr lang="zh-CN" altLang="en-US" dirty="0"/>
          </a:p>
        </p:txBody>
      </p:sp>
      <p:sp>
        <p:nvSpPr>
          <p:cNvPr id="5" name="灯片编号占位符 4"/>
          <p:cNvSpPr>
            <a:spLocks noGrp="1"/>
          </p:cNvSpPr>
          <p:nvPr userDrawn="1">
            <p:ph type="sldNum" sz="quarter" idx="12"/>
            <p:custDataLst>
              <p:tags r:id="rId6"/>
            </p:custDataLst>
          </p:nvPr>
        </p:nvSpPr>
        <p:spPr/>
        <p:txBody>
          <a:bodyPr/>
          <a:lstStyle>
            <a:lvl1pPr>
              <a:defRPr>
                <a:solidFill>
                  <a:schemeClr val="tx1">
                    <a:lumMod val="85000"/>
                    <a:lumOff val="15000"/>
                  </a:schemeClr>
                </a:solidFill>
              </a:defRPr>
            </a:lvl1pPr>
          </a:lstStyle>
          <a:p>
            <a:fld id="{49AE70B2-8BF9-45C0-BB95-33D1B9D3A854}" type="slidenum">
              <a:rPr lang="zh-CN" altLang="en-US" smtClean="0"/>
            </a:fld>
            <a:endParaRPr lang="zh-CN" altLang="en-US" dirty="0"/>
          </a:p>
        </p:txBody>
      </p:sp>
      <p:sp>
        <p:nvSpPr>
          <p:cNvPr id="7" name="文本占位符 6"/>
          <p:cNvSpPr>
            <a:spLocks noGrp="1"/>
          </p:cNvSpPr>
          <p:nvPr userDrawn="1">
            <p:ph type="body" sz="quarter" idx="13"/>
            <p:custDataLst>
              <p:tags r:id="rId7"/>
            </p:custDataLst>
          </p:nvPr>
        </p:nvSpPr>
        <p:spPr>
          <a:xfrm>
            <a:off x="1522413" y="3801840"/>
            <a:ext cx="9144000" cy="1656000"/>
          </a:xfrm>
        </p:spPr>
        <p:txBody>
          <a:bodyPr>
            <a:normAutofit/>
          </a:bodyPr>
          <a:lstStyle>
            <a:lvl1pPr algn="ctr">
              <a:lnSpc>
                <a:spcPct val="130000"/>
              </a:lnSpc>
              <a:spcBef>
                <a:spcPts val="0"/>
              </a:spcBef>
              <a:spcAft>
                <a:spcPts val="1000"/>
              </a:spcAft>
              <a:defRPr sz="1600" spc="150" baseline="0">
                <a:solidFill>
                  <a:schemeClr val="tx1">
                    <a:lumMod val="85000"/>
                    <a:lumOff val="15000"/>
                  </a:schemeClr>
                </a:solidFill>
                <a:latin typeface="Arial" panose="020B0604020202020204" pitchFamily="34" charset="0"/>
                <a:ea typeface="微软雅黑" panose="020B0503020204020204" charset="-122"/>
              </a:defRPr>
            </a:lvl1pPr>
          </a:lstStyle>
          <a:p>
            <a:pPr lvl="0"/>
            <a:r>
              <a:rPr lang="zh-CN" altLang="en-US" dirty="0"/>
              <a:t>单击此处编辑母版文本样式</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3751117"/>
            <a:ext cx="7321550" cy="811357"/>
          </a:xfrm>
        </p:spPr>
        <p:txBody>
          <a:bodyPr anchor="b">
            <a:normAutofit/>
          </a:bodyPr>
          <a:lstStyle>
            <a:lvl1pPr>
              <a:defRPr sz="400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1850" y="4610028"/>
            <a:ext cx="7321550" cy="647555"/>
          </a:xfr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647700" y="258445"/>
            <a:ext cx="10515600" cy="1325563"/>
          </a:xfrm>
        </p:spPr>
        <p:txBody>
          <a:bodyPr>
            <a:normAutofit/>
          </a:bodyPr>
          <a:lstStyle>
            <a:lvl1pPr>
              <a:defRPr sz="2400" b="1" i="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内容占位符 2"/>
          <p:cNvSpPr>
            <a:spLocks noGrp="1"/>
          </p:cNvSpPr>
          <p:nvPr>
            <p:ph sz="half" idx="1"/>
          </p:nvPr>
        </p:nvSpPr>
        <p:spPr>
          <a:xfrm>
            <a:off x="647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内容占位符 3"/>
          <p:cNvSpPr>
            <a:spLocks noGrp="1"/>
          </p:cNvSpPr>
          <p:nvPr>
            <p:ph sz="half" idx="2"/>
          </p:nvPr>
        </p:nvSpPr>
        <p:spPr>
          <a:xfrm>
            <a:off x="5981700" y="1825625"/>
            <a:ext cx="5181600" cy="4351338"/>
          </a:xfrm>
        </p:spPr>
        <p:txBody>
          <a:bodyPr>
            <a:normAutofit/>
          </a:bodyPr>
          <a:lstStyle>
            <a:lvl1pPr>
              <a:lnSpc>
                <a:spcPct val="150000"/>
              </a:lnSpc>
              <a:defRPr sz="2000">
                <a:solidFill>
                  <a:schemeClr val="tx1">
                    <a:lumMod val="75000"/>
                    <a:lumOff val="25000"/>
                  </a:schemeClr>
                </a:solidFill>
              </a:defRPr>
            </a:lvl1pPr>
            <a:lvl2pPr>
              <a:lnSpc>
                <a:spcPct val="150000"/>
              </a:lnSpc>
              <a:defRPr sz="1800">
                <a:solidFill>
                  <a:schemeClr val="tx1">
                    <a:lumMod val="75000"/>
                    <a:lumOff val="25000"/>
                  </a:schemeClr>
                </a:solidFill>
              </a:defRPr>
            </a:lvl2pPr>
            <a:lvl3pPr>
              <a:lnSpc>
                <a:spcPct val="150000"/>
              </a:lnSpc>
              <a:defRPr sz="1600">
                <a:solidFill>
                  <a:schemeClr val="tx1">
                    <a:lumMod val="75000"/>
                    <a:lumOff val="25000"/>
                  </a:schemeClr>
                </a:solidFill>
              </a:defRPr>
            </a:lvl3pPr>
            <a:lvl4pPr>
              <a:lnSpc>
                <a:spcPct val="150000"/>
              </a:lnSpc>
              <a:defRPr sz="1600">
                <a:solidFill>
                  <a:schemeClr val="tx1">
                    <a:lumMod val="75000"/>
                    <a:lumOff val="25000"/>
                  </a:schemeClr>
                </a:solidFill>
              </a:defRPr>
            </a:lvl4pPr>
            <a:lvl5pPr>
              <a:lnSpc>
                <a:spcPct val="150000"/>
              </a:lnSpc>
              <a:defRPr sz="1600">
                <a:solidFill>
                  <a:schemeClr val="tx1">
                    <a:lumMod val="75000"/>
                    <a:lumOff val="25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74496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4" name="内容占位符 3"/>
          <p:cNvSpPr>
            <a:spLocks noGrp="1"/>
          </p:cNvSpPr>
          <p:nvPr>
            <p:ph sz="half" idx="2"/>
          </p:nvPr>
        </p:nvSpPr>
        <p:spPr>
          <a:xfrm>
            <a:off x="839788" y="2615609"/>
            <a:ext cx="5157787"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文本占位符 4"/>
          <p:cNvSpPr>
            <a:spLocks noGrp="1"/>
          </p:cNvSpPr>
          <p:nvPr>
            <p:ph type="body" sz="quarter" idx="3"/>
          </p:nvPr>
        </p:nvSpPr>
        <p:spPr>
          <a:xfrm>
            <a:off x="6172200" y="174496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endParaRPr lang="zh-CN" altLang="en-US" dirty="0"/>
          </a:p>
        </p:txBody>
      </p:sp>
      <p:sp>
        <p:nvSpPr>
          <p:cNvPr id="6" name="内容占位符 5"/>
          <p:cNvSpPr>
            <a:spLocks noGrp="1"/>
          </p:cNvSpPr>
          <p:nvPr>
            <p:ph sz="quarter" idx="4"/>
          </p:nvPr>
        </p:nvSpPr>
        <p:spPr>
          <a:xfrm>
            <a:off x="6172200" y="2615609"/>
            <a:ext cx="5183188" cy="3574054"/>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日期占位符 6"/>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2766219"/>
            <a:ext cx="10515600" cy="1325563"/>
          </a:xfrm>
        </p:spPr>
        <p:txBody>
          <a:bodyPr>
            <a:normAutofit/>
          </a:bodyPr>
          <a:lstStyle>
            <a:lvl1pPr algn="ctr">
              <a:defRPr sz="4800" b="0">
                <a:effectLst>
                  <a:outerShdw blurRad="38100" dist="38100" dir="2700000" algn="tl">
                    <a:srgbClr val="000000">
                      <a:alpha val="43137"/>
                    </a:srgbClr>
                  </a:outerShdw>
                </a:effectLst>
              </a:defRPr>
            </a:lvl1pPr>
          </a:lstStyle>
          <a:p>
            <a:r>
              <a:rPr lang="zh-CN" altLang="en-US" dirty="0"/>
              <a:t>单击此处编辑母版标题样式</a:t>
            </a:r>
            <a:endParaRPr lang="zh-CN" altLang="en-US" dirty="0"/>
          </a:p>
        </p:txBody>
      </p:sp>
      <p:sp>
        <p:nvSpPr>
          <p:cNvPr id="3" name="日期占位符 2"/>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hasCustomPrompt="1"/>
          </p:nvPr>
        </p:nvSpPr>
        <p:spPr>
          <a:xfrm>
            <a:off x="646747" y="127000"/>
            <a:ext cx="4165200" cy="1600200"/>
          </a:xfrm>
        </p:spPr>
        <p:txBody>
          <a:bodyPr anchor="ctr" anchorCtr="0">
            <a:normAutofit/>
          </a:bodyPr>
          <a:lstStyle>
            <a:lvl1pPr>
              <a:defRPr sz="2400" b="1">
                <a:effectLst>
                  <a:outerShdw blurRad="38100" dist="38100" dir="2700000" algn="tl">
                    <a:srgbClr val="000000">
                      <a:alpha val="43137"/>
                    </a:srgbClr>
                  </a:outerShdw>
                </a:effectLst>
              </a:defRPr>
            </a:lvl1pPr>
          </a:lstStyle>
          <a:p>
            <a:r>
              <a:rPr lang="zh-CN" altLang="en-US" dirty="0"/>
              <a:t>单击此处编辑标题</a:t>
            </a:r>
            <a:endParaRPr lang="zh-CN" altLang="en-US" dirty="0"/>
          </a:p>
        </p:txBody>
      </p:sp>
      <p:sp>
        <p:nvSpPr>
          <p:cNvPr id="3" name="图片占位符 2"/>
          <p:cNvSpPr>
            <a:spLocks noGrp="1" noChangeAspect="1"/>
          </p:cNvSpPr>
          <p:nvPr>
            <p:ph type="pic" idx="1"/>
          </p:nvPr>
        </p:nvSpPr>
        <p:spPr>
          <a:xfrm>
            <a:off x="5184000" y="766354"/>
            <a:ext cx="5817375" cy="509444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dirty="0"/>
          </a:p>
        </p:txBody>
      </p:sp>
      <p:sp>
        <p:nvSpPr>
          <p:cNvPr id="4" name="文本占位符 3"/>
          <p:cNvSpPr>
            <a:spLocks noGrp="1"/>
          </p:cNvSpPr>
          <p:nvPr>
            <p:ph type="body" sz="half" idx="2"/>
          </p:nvPr>
        </p:nvSpPr>
        <p:spPr>
          <a:xfrm>
            <a:off x="651827" y="2057400"/>
            <a:ext cx="4165200" cy="3811588"/>
          </a:xfrm>
        </p:spPr>
        <p:txBody>
          <a:bodyPr>
            <a:normAutofit/>
          </a:bodyPr>
          <a:lstStyle>
            <a:lvl1pPr marL="0" indent="0">
              <a:lnSpc>
                <a:spcPct val="150000"/>
              </a:lnSpc>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dirty="0"/>
              <a:t>单击此处编辑母版文本样式</a:t>
            </a:r>
            <a:endParaRPr lang="zh-CN" altLang="en-US" dirty="0"/>
          </a:p>
        </p:txBody>
      </p:sp>
      <p:sp>
        <p:nvSpPr>
          <p:cNvPr id="5" name="日期占位符 4"/>
          <p:cNvSpPr>
            <a:spLocks noGrp="1"/>
          </p:cNvSpPr>
          <p:nvPr>
            <p:ph type="dt" sz="half" idx="10"/>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nvPr>
        </p:nvSpPr>
        <p:spPr/>
        <p:txBody>
          <a:bodyPr/>
          <a:lstStyle/>
          <a:p>
            <a:endParaRPr lang="zh-CN" altLang="en-US" dirty="0"/>
          </a:p>
        </p:txBody>
      </p:sp>
      <p:sp>
        <p:nvSpPr>
          <p:cNvPr id="7" name="灯片编号占位符 6"/>
          <p:cNvSpPr>
            <a:spLocks noGrp="1"/>
          </p:cNvSpPr>
          <p:nvPr>
            <p:ph type="sldNum" sz="quarter" idx="12"/>
          </p:nvPr>
        </p:nvSpPr>
        <p:spPr/>
        <p:txBody>
          <a:bodyPr/>
          <a:lstStyle/>
          <a:p>
            <a:fld id="{FABC47A4-756D-490B-A52F-7D9E2C9FC05F}" type="slidenum">
              <a:rPr lang="zh-CN" altLang="en-US" smtClean="0"/>
            </a:fld>
            <a:endParaRPr lang="zh-CN" altLang="en-US"/>
          </a:p>
        </p:txBody>
      </p:sp>
      <p:cxnSp>
        <p:nvCxnSpPr>
          <p:cNvPr id="8" name="直接连接符 7" hidden="1"/>
          <p:cNvCxnSpPr/>
          <p:nvPr userDrawn="1"/>
        </p:nvCxnSpPr>
        <p:spPr>
          <a:xfrm>
            <a:off x="742950" y="434340"/>
            <a:ext cx="0" cy="1391285"/>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824484" y="365125"/>
            <a:ext cx="1529316" cy="5811838"/>
          </a:xfrm>
        </p:spPr>
        <p:txBody>
          <a:bodyPr vert="eaVert">
            <a:normAutofit/>
          </a:bodyPr>
          <a:lstStyle>
            <a:lvl1pPr>
              <a:defRPr sz="3600"/>
            </a:lvl1p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8879958" cy="5811838"/>
          </a:xfrm>
        </p:spPr>
        <p:txBody>
          <a:bodyPr vert="eaVert"/>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9.xml"/><Relationship Id="rId8" Type="http://schemas.openxmlformats.org/officeDocument/2006/relationships/slideLayout" Target="../slideLayouts/slideLayout18.xml"/><Relationship Id="rId7" Type="http://schemas.openxmlformats.org/officeDocument/2006/relationships/slideLayout" Target="../slideLayouts/slideLayout17.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3" Type="http://schemas.openxmlformats.org/officeDocument/2006/relationships/slideLayout" Target="../slideLayouts/slideLayout13.xml"/><Relationship Id="rId25" Type="http://schemas.openxmlformats.org/officeDocument/2006/relationships/theme" Target="../theme/theme2.xml"/><Relationship Id="rId24" Type="http://schemas.openxmlformats.org/officeDocument/2006/relationships/tags" Target="../tags/tag106.xml"/><Relationship Id="rId23" Type="http://schemas.openxmlformats.org/officeDocument/2006/relationships/tags" Target="../tags/tag105.xml"/><Relationship Id="rId22" Type="http://schemas.openxmlformats.org/officeDocument/2006/relationships/tags" Target="../tags/tag104.xml"/><Relationship Id="rId21" Type="http://schemas.openxmlformats.org/officeDocument/2006/relationships/tags" Target="../tags/tag103.xml"/><Relationship Id="rId20" Type="http://schemas.openxmlformats.org/officeDocument/2006/relationships/tags" Target="../tags/tag102.xml"/><Relationship Id="rId2" Type="http://schemas.openxmlformats.org/officeDocument/2006/relationships/slideLayout" Target="../slideLayouts/slideLayout12.xml"/><Relationship Id="rId19" Type="http://schemas.openxmlformats.org/officeDocument/2006/relationships/tags" Target="../tags/tag101.xml"/><Relationship Id="rId18" Type="http://schemas.openxmlformats.org/officeDocument/2006/relationships/slideLayout" Target="../slideLayouts/slideLayout28.xml"/><Relationship Id="rId17" Type="http://schemas.openxmlformats.org/officeDocument/2006/relationships/slideLayout" Target="../slideLayouts/slideLayout27.xml"/><Relationship Id="rId16" Type="http://schemas.openxmlformats.org/officeDocument/2006/relationships/slideLayout" Target="../slideLayouts/slideLayout26.xml"/><Relationship Id="rId15" Type="http://schemas.openxmlformats.org/officeDocument/2006/relationships/slideLayout" Target="../slideLayouts/slideLayout25.xml"/><Relationship Id="rId14" Type="http://schemas.openxmlformats.org/officeDocument/2006/relationships/slideLayout" Target="../slideLayouts/slideLayout24.xml"/><Relationship Id="rId13" Type="http://schemas.openxmlformats.org/officeDocument/2006/relationships/slideLayout" Target="../slideLayouts/slideLayout23.xml"/><Relationship Id="rId12" Type="http://schemas.openxmlformats.org/officeDocument/2006/relationships/slideLayout" Target="../slideLayouts/slideLayout22.xml"/><Relationship Id="rId11" Type="http://schemas.openxmlformats.org/officeDocument/2006/relationships/slideLayout" Target="../slideLayouts/slideLayout21.xml"/><Relationship Id="rId10" Type="http://schemas.openxmlformats.org/officeDocument/2006/relationships/slideLayout" Target="../slideLayouts/slideLayout20.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a:p>
        </p:txBody>
      </p:sp>
      <p:sp>
        <p:nvSpPr>
          <p:cNvPr id="7" name="KSO_TEMPLATE" hidden="1"/>
          <p:cNvSpPr/>
          <p:nvPr userDrawn="1"/>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40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9"/>
            </p:custDataLst>
          </p:nvPr>
        </p:nvSpPr>
        <p:spPr>
          <a:xfrm>
            <a:off x="613410" y="611505"/>
            <a:ext cx="10965180" cy="647700"/>
          </a:xfrm>
          <a:prstGeom prst="rect">
            <a:avLst/>
          </a:prstGeom>
        </p:spPr>
        <p:txBody>
          <a:bodyPr vert="horz" lIns="101600" tIns="38100" rIns="76200" bIns="38100" rtlCol="0" anchor="ctr"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20"/>
            </p:custDataLst>
          </p:nvPr>
        </p:nvSpPr>
        <p:spPr>
          <a:xfrm>
            <a:off x="612775" y="1515745"/>
            <a:ext cx="10965815" cy="4735195"/>
          </a:xfrm>
          <a:prstGeom prst="rect">
            <a:avLst/>
          </a:prstGeom>
        </p:spPr>
        <p:txBody>
          <a:bodyPr vert="horz" lIns="90170" tIns="46990" rIns="90170" bIns="4699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7" name="KSO_TEMPLATE" hidden="1"/>
          <p:cNvSpPr/>
          <p:nvPr userDrawn="1">
            <p:custDataLst>
              <p:tags r:id="rId21"/>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日期占位符 3"/>
          <p:cNvSpPr>
            <a:spLocks noGrp="1"/>
          </p:cNvSpPr>
          <p:nvPr>
            <p:ph type="dt" sz="half" idx="2"/>
            <p:custDataLst>
              <p:tags r:id="rId22"/>
            </p:custDataLst>
          </p:nvPr>
        </p:nvSpPr>
        <p:spPr>
          <a:xfrm>
            <a:off x="613410" y="6314273"/>
            <a:ext cx="2700000" cy="316800"/>
          </a:xfrm>
          <a:prstGeom prst="rect">
            <a:avLst/>
          </a:prstGeom>
        </p:spPr>
        <p:txBody>
          <a:bodyPr vert="horz" lIns="91440" tIns="45720" rIns="91440" bIns="45720" rtlCol="0" anchor="ctr">
            <a:normAutofit/>
          </a:bodyPr>
          <a:lstStyle>
            <a:lvl1pPr algn="l">
              <a:defRPr sz="100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23"/>
            </p:custDataLst>
          </p:nvPr>
        </p:nvSpPr>
        <p:spPr>
          <a:xfrm>
            <a:off x="4116000" y="6314273"/>
            <a:ext cx="3960000" cy="316800"/>
          </a:xfrm>
          <a:prstGeom prst="rect">
            <a:avLst/>
          </a:prstGeom>
        </p:spPr>
        <p:txBody>
          <a:bodyPr vert="horz" lIns="91440" tIns="45720" rIns="91440" bIns="45720" rtlCol="0" anchor="ctr">
            <a:normAutofit/>
          </a:bodyPr>
          <a:lstStyle>
            <a:lvl1pPr algn="ctr">
              <a:defRPr sz="100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24"/>
            </p:custDataLst>
          </p:nvPr>
        </p:nvSpPr>
        <p:spPr>
          <a:xfrm>
            <a:off x="8878590" y="6314273"/>
            <a:ext cx="2700000" cy="316800"/>
          </a:xfrm>
          <a:prstGeom prst="rect">
            <a:avLst/>
          </a:prstGeom>
        </p:spPr>
        <p:txBody>
          <a:bodyPr vert="horz" lIns="91440" tIns="45720" rIns="91440" bIns="45720" rtlCol="0" anchor="ctr">
            <a:normAutofit/>
          </a:bodyPr>
          <a:lstStyle>
            <a:lvl1pPr algn="r">
              <a:defRPr sz="1000">
                <a:solidFill>
                  <a:schemeClr val="tx1">
                    <a:tint val="75000"/>
                  </a:schemeClr>
                </a:solidFill>
              </a:defRPr>
            </a:lvl1pPr>
          </a:lstStyle>
          <a:p>
            <a:fld id="{49AE70B2-8BF9-45C0-BB95-33D1B9D3A854}" type="slidenum">
              <a:rPr lang="zh-CN" altLang="en-US" smtClean="0"/>
            </a:fld>
            <a:endParaRPr lang="zh-CN" altLang="en-US" dirty="0"/>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 id="2147483674" r:id="rId15"/>
    <p:sldLayoutId id="2147483675" r:id="rId16"/>
    <p:sldLayoutId id="2147483676" r:id="rId17"/>
    <p:sldLayoutId id="2147483677" r:id="rId18"/>
  </p:sldLayoutIdLst>
  <p:txStyles>
    <p:titleStyle>
      <a:lvl1pPr algn="l" defTabSz="914400" rtl="0" eaLnBrk="1" fontAlgn="auto" latinLnBrk="0" hangingPunct="1">
        <a:lnSpc>
          <a:spcPct val="100000"/>
        </a:lnSpc>
        <a:spcBef>
          <a:spcPct val="0"/>
        </a:spcBef>
        <a:buNone/>
        <a:defRPr sz="3600" b="1" u="none" strike="noStrike" kern="1200" cap="none" spc="200" normalizeH="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50000"/>
        </a:lnSpc>
        <a:spcBef>
          <a:spcPts val="0"/>
        </a:spcBef>
        <a:spcAft>
          <a:spcPts val="1000"/>
        </a:spcAft>
        <a:buFont typeface="Arial" panose="020B0604020202020204" pitchFamily="34" charset="0"/>
        <a:buChar char="•"/>
        <a:tabLst>
          <a:tab pos="1609725" algn="l"/>
        </a:tabLst>
        <a:defRPr sz="1600" u="none" strike="noStrike" kern="1200" cap="none" spc="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6" Type="http://schemas.openxmlformats.org/officeDocument/2006/relationships/notesSlide" Target="../notesSlides/notesSlide1.xml"/><Relationship Id="rId5" Type="http://schemas.openxmlformats.org/officeDocument/2006/relationships/slideLayout" Target="../slideLayouts/slideLayout11.xml"/><Relationship Id="rId4" Type="http://schemas.openxmlformats.org/officeDocument/2006/relationships/tags" Target="../tags/tag110.xml"/><Relationship Id="rId3" Type="http://schemas.openxmlformats.org/officeDocument/2006/relationships/tags" Target="../tags/tag109.xml"/><Relationship Id="rId2" Type="http://schemas.openxmlformats.org/officeDocument/2006/relationships/tags" Target="../tags/tag108.xml"/><Relationship Id="rId1" Type="http://schemas.openxmlformats.org/officeDocument/2006/relationships/tags" Target="../tags/tag107.xml"/></Relationships>
</file>

<file path=ppt/slides/_rels/slide10.xml.rels><?xml version="1.0" encoding="UTF-8" standalone="yes"?>
<Relationships xmlns="http://schemas.openxmlformats.org/package/2006/relationships"><Relationship Id="rId7" Type="http://schemas.openxmlformats.org/officeDocument/2006/relationships/notesSlide" Target="../notesSlides/notesSlide10.xml"/><Relationship Id="rId6" Type="http://schemas.openxmlformats.org/officeDocument/2006/relationships/slideLayout" Target="../slideLayouts/slideLayout13.xml"/><Relationship Id="rId5" Type="http://schemas.openxmlformats.org/officeDocument/2006/relationships/tags" Target="../tags/tag183.xml"/><Relationship Id="rId4" Type="http://schemas.openxmlformats.org/officeDocument/2006/relationships/tags" Target="../tags/tag182.xml"/><Relationship Id="rId3" Type="http://schemas.openxmlformats.org/officeDocument/2006/relationships/tags" Target="../tags/tag181.xml"/><Relationship Id="rId2" Type="http://schemas.openxmlformats.org/officeDocument/2006/relationships/tags" Target="../tags/tag180.xml"/><Relationship Id="rId1" Type="http://schemas.openxmlformats.org/officeDocument/2006/relationships/tags" Target="../tags/tag179.xml"/></Relationships>
</file>

<file path=ppt/slides/_rels/slide11.xml.rels><?xml version="1.0" encoding="UTF-8" standalone="yes"?>
<Relationships xmlns="http://schemas.openxmlformats.org/package/2006/relationships"><Relationship Id="rId7" Type="http://schemas.openxmlformats.org/officeDocument/2006/relationships/notesSlide" Target="../notesSlides/notesSlide11.xml"/><Relationship Id="rId6" Type="http://schemas.openxmlformats.org/officeDocument/2006/relationships/slideLayout" Target="../slideLayouts/slideLayout17.xml"/><Relationship Id="rId5" Type="http://schemas.openxmlformats.org/officeDocument/2006/relationships/tags" Target="../tags/tag187.xml"/><Relationship Id="rId4" Type="http://schemas.openxmlformats.org/officeDocument/2006/relationships/tags" Target="../tags/tag186.xml"/><Relationship Id="rId3" Type="http://schemas.openxmlformats.org/officeDocument/2006/relationships/tags" Target="../tags/tag185.xml"/><Relationship Id="rId2" Type="http://schemas.openxmlformats.org/officeDocument/2006/relationships/image" Target="../media/image1.jpeg"/><Relationship Id="rId1" Type="http://schemas.openxmlformats.org/officeDocument/2006/relationships/tags" Target="../tags/tag184.xml"/></Relationships>
</file>

<file path=ppt/slides/_rels/slide12.xml.rels><?xml version="1.0" encoding="UTF-8" standalone="yes"?>
<Relationships xmlns="http://schemas.openxmlformats.org/package/2006/relationships"><Relationship Id="rId7" Type="http://schemas.openxmlformats.org/officeDocument/2006/relationships/notesSlide" Target="../notesSlides/notesSlide12.xml"/><Relationship Id="rId6" Type="http://schemas.openxmlformats.org/officeDocument/2006/relationships/slideLayout" Target="../slideLayouts/slideLayout13.xml"/><Relationship Id="rId5" Type="http://schemas.openxmlformats.org/officeDocument/2006/relationships/tags" Target="../tags/tag192.xml"/><Relationship Id="rId4" Type="http://schemas.openxmlformats.org/officeDocument/2006/relationships/tags" Target="../tags/tag191.xml"/><Relationship Id="rId3" Type="http://schemas.openxmlformats.org/officeDocument/2006/relationships/tags" Target="../tags/tag190.xml"/><Relationship Id="rId2" Type="http://schemas.openxmlformats.org/officeDocument/2006/relationships/tags" Target="../tags/tag189.xml"/><Relationship Id="rId1" Type="http://schemas.openxmlformats.org/officeDocument/2006/relationships/tags" Target="../tags/tag188.xml"/></Relationships>
</file>

<file path=ppt/slides/_rels/slide13.xml.rels><?xml version="1.0" encoding="UTF-8" standalone="yes"?>
<Relationships xmlns="http://schemas.openxmlformats.org/package/2006/relationships"><Relationship Id="rId6" Type="http://schemas.openxmlformats.org/officeDocument/2006/relationships/slideLayout" Target="../slideLayouts/slideLayout17.xml"/><Relationship Id="rId5" Type="http://schemas.openxmlformats.org/officeDocument/2006/relationships/tags" Target="../tags/tag196.xml"/><Relationship Id="rId4" Type="http://schemas.openxmlformats.org/officeDocument/2006/relationships/tags" Target="../tags/tag195.xml"/><Relationship Id="rId3" Type="http://schemas.openxmlformats.org/officeDocument/2006/relationships/image" Target="../media/image1.jpeg"/><Relationship Id="rId2" Type="http://schemas.openxmlformats.org/officeDocument/2006/relationships/tags" Target="../tags/tag194.xml"/><Relationship Id="rId1" Type="http://schemas.openxmlformats.org/officeDocument/2006/relationships/tags" Target="../tags/tag193.xml"/></Relationships>
</file>

<file path=ppt/slides/_rels/slide14.xml.rels><?xml version="1.0" encoding="UTF-8" standalone="yes"?>
<Relationships xmlns="http://schemas.openxmlformats.org/package/2006/relationships"><Relationship Id="rId7" Type="http://schemas.openxmlformats.org/officeDocument/2006/relationships/notesSlide" Target="../notesSlides/notesSlide13.xml"/><Relationship Id="rId6" Type="http://schemas.openxmlformats.org/officeDocument/2006/relationships/slideLayout" Target="../slideLayouts/slideLayout13.xml"/><Relationship Id="rId5" Type="http://schemas.openxmlformats.org/officeDocument/2006/relationships/tags" Target="../tags/tag201.xml"/><Relationship Id="rId4" Type="http://schemas.openxmlformats.org/officeDocument/2006/relationships/tags" Target="../tags/tag200.xml"/><Relationship Id="rId3" Type="http://schemas.openxmlformats.org/officeDocument/2006/relationships/tags" Target="../tags/tag199.xml"/><Relationship Id="rId2" Type="http://schemas.openxmlformats.org/officeDocument/2006/relationships/tags" Target="../tags/tag198.xml"/><Relationship Id="rId1" Type="http://schemas.openxmlformats.org/officeDocument/2006/relationships/tags" Target="../tags/tag197.xml"/></Relationships>
</file>

<file path=ppt/slides/_rels/slide15.xml.rels><?xml version="1.0" encoding="UTF-8" standalone="yes"?>
<Relationships xmlns="http://schemas.openxmlformats.org/package/2006/relationships"><Relationship Id="rId9" Type="http://schemas.openxmlformats.org/officeDocument/2006/relationships/tags" Target="../tags/tag210.xml"/><Relationship Id="rId8" Type="http://schemas.openxmlformats.org/officeDocument/2006/relationships/tags" Target="../tags/tag209.xml"/><Relationship Id="rId7" Type="http://schemas.openxmlformats.org/officeDocument/2006/relationships/tags" Target="../tags/tag208.xml"/><Relationship Id="rId6" Type="http://schemas.openxmlformats.org/officeDocument/2006/relationships/tags" Target="../tags/tag207.xml"/><Relationship Id="rId5" Type="http://schemas.openxmlformats.org/officeDocument/2006/relationships/tags" Target="../tags/tag206.xml"/><Relationship Id="rId4" Type="http://schemas.openxmlformats.org/officeDocument/2006/relationships/tags" Target="../tags/tag205.xml"/><Relationship Id="rId3" Type="http://schemas.openxmlformats.org/officeDocument/2006/relationships/tags" Target="../tags/tag204.xml"/><Relationship Id="rId2" Type="http://schemas.openxmlformats.org/officeDocument/2006/relationships/tags" Target="../tags/tag203.xml"/><Relationship Id="rId14" Type="http://schemas.openxmlformats.org/officeDocument/2006/relationships/notesSlide" Target="../notesSlides/notesSlide14.xml"/><Relationship Id="rId13" Type="http://schemas.openxmlformats.org/officeDocument/2006/relationships/slideLayout" Target="../slideLayouts/slideLayout17.xml"/><Relationship Id="rId12" Type="http://schemas.openxmlformats.org/officeDocument/2006/relationships/tags" Target="../tags/tag213.xml"/><Relationship Id="rId11" Type="http://schemas.openxmlformats.org/officeDocument/2006/relationships/tags" Target="../tags/tag212.xml"/><Relationship Id="rId10" Type="http://schemas.openxmlformats.org/officeDocument/2006/relationships/tags" Target="../tags/tag211.xml"/><Relationship Id="rId1" Type="http://schemas.openxmlformats.org/officeDocument/2006/relationships/tags" Target="../tags/tag202.xml"/></Relationships>
</file>

<file path=ppt/slides/_rels/slide16.xml.rels><?xml version="1.0" encoding="UTF-8" standalone="yes"?>
<Relationships xmlns="http://schemas.openxmlformats.org/package/2006/relationships"><Relationship Id="rId8" Type="http://schemas.openxmlformats.org/officeDocument/2006/relationships/notesSlide" Target="../notesSlides/notesSlide15.xml"/><Relationship Id="rId7" Type="http://schemas.openxmlformats.org/officeDocument/2006/relationships/slideLayout" Target="../slideLayouts/slideLayout17.xml"/><Relationship Id="rId6" Type="http://schemas.openxmlformats.org/officeDocument/2006/relationships/tags" Target="../tags/tag219.xml"/><Relationship Id="rId5" Type="http://schemas.openxmlformats.org/officeDocument/2006/relationships/tags" Target="../tags/tag218.xml"/><Relationship Id="rId4" Type="http://schemas.openxmlformats.org/officeDocument/2006/relationships/tags" Target="../tags/tag217.xml"/><Relationship Id="rId3" Type="http://schemas.openxmlformats.org/officeDocument/2006/relationships/tags" Target="../tags/tag216.xml"/><Relationship Id="rId2" Type="http://schemas.openxmlformats.org/officeDocument/2006/relationships/tags" Target="../tags/tag215.xml"/><Relationship Id="rId1" Type="http://schemas.openxmlformats.org/officeDocument/2006/relationships/tags" Target="../tags/tag214.xml"/></Relationships>
</file>

<file path=ppt/slides/_rels/slide17.xml.rels><?xml version="1.0" encoding="UTF-8" standalone="yes"?>
<Relationships xmlns="http://schemas.openxmlformats.org/package/2006/relationships"><Relationship Id="rId7" Type="http://schemas.openxmlformats.org/officeDocument/2006/relationships/notesSlide" Target="../notesSlides/notesSlide16.xml"/><Relationship Id="rId6" Type="http://schemas.openxmlformats.org/officeDocument/2006/relationships/slideLayout" Target="../slideLayouts/slideLayout13.xml"/><Relationship Id="rId5" Type="http://schemas.openxmlformats.org/officeDocument/2006/relationships/tags" Target="../tags/tag224.xml"/><Relationship Id="rId4" Type="http://schemas.openxmlformats.org/officeDocument/2006/relationships/tags" Target="../tags/tag223.xml"/><Relationship Id="rId3" Type="http://schemas.openxmlformats.org/officeDocument/2006/relationships/tags" Target="../tags/tag222.xml"/><Relationship Id="rId2" Type="http://schemas.openxmlformats.org/officeDocument/2006/relationships/tags" Target="../tags/tag221.xml"/><Relationship Id="rId1" Type="http://schemas.openxmlformats.org/officeDocument/2006/relationships/tags" Target="../tags/tag220.xml"/></Relationships>
</file>

<file path=ppt/slides/_rels/slide18.xml.rels><?xml version="1.0" encoding="UTF-8" standalone="yes"?>
<Relationships xmlns="http://schemas.openxmlformats.org/package/2006/relationships"><Relationship Id="rId9" Type="http://schemas.openxmlformats.org/officeDocument/2006/relationships/slideLayout" Target="../slideLayouts/slideLayout17.xml"/><Relationship Id="rId8" Type="http://schemas.openxmlformats.org/officeDocument/2006/relationships/tags" Target="../tags/tag232.xml"/><Relationship Id="rId7" Type="http://schemas.openxmlformats.org/officeDocument/2006/relationships/tags" Target="../tags/tag231.xml"/><Relationship Id="rId6" Type="http://schemas.openxmlformats.org/officeDocument/2006/relationships/tags" Target="../tags/tag230.xml"/><Relationship Id="rId5" Type="http://schemas.openxmlformats.org/officeDocument/2006/relationships/tags" Target="../tags/tag229.xml"/><Relationship Id="rId4" Type="http://schemas.openxmlformats.org/officeDocument/2006/relationships/tags" Target="../tags/tag228.xml"/><Relationship Id="rId3" Type="http://schemas.openxmlformats.org/officeDocument/2006/relationships/tags" Target="../tags/tag227.xml"/><Relationship Id="rId2" Type="http://schemas.openxmlformats.org/officeDocument/2006/relationships/tags" Target="../tags/tag226.xml"/><Relationship Id="rId10" Type="http://schemas.openxmlformats.org/officeDocument/2006/relationships/notesSlide" Target="../notesSlides/notesSlide17.xml"/><Relationship Id="rId1" Type="http://schemas.openxmlformats.org/officeDocument/2006/relationships/tags" Target="../tags/tag225.xml"/></Relationships>
</file>

<file path=ppt/slides/_rels/slide19.xml.rels><?xml version="1.0" encoding="UTF-8" standalone="yes"?>
<Relationships xmlns="http://schemas.openxmlformats.org/package/2006/relationships"><Relationship Id="rId4" Type="http://schemas.openxmlformats.org/officeDocument/2006/relationships/notesSlide" Target="../notesSlides/notesSlide18.xml"/><Relationship Id="rId3" Type="http://schemas.openxmlformats.org/officeDocument/2006/relationships/slideLayout" Target="../slideLayouts/slideLayout21.xml"/><Relationship Id="rId2" Type="http://schemas.openxmlformats.org/officeDocument/2006/relationships/tags" Target="../tags/tag234.xml"/><Relationship Id="rId1" Type="http://schemas.openxmlformats.org/officeDocument/2006/relationships/tags" Target="../tags/tag233.xml"/></Relationships>
</file>

<file path=ppt/slides/_rels/slide2.xml.rels><?xml version="1.0" encoding="UTF-8" standalone="yes"?>
<Relationships xmlns="http://schemas.openxmlformats.org/package/2006/relationships"><Relationship Id="rId9" Type="http://schemas.openxmlformats.org/officeDocument/2006/relationships/tags" Target="../tags/tag119.xml"/><Relationship Id="rId8" Type="http://schemas.openxmlformats.org/officeDocument/2006/relationships/tags" Target="../tags/tag118.xml"/><Relationship Id="rId7" Type="http://schemas.openxmlformats.org/officeDocument/2006/relationships/tags" Target="../tags/tag117.xml"/><Relationship Id="rId6" Type="http://schemas.openxmlformats.org/officeDocument/2006/relationships/tags" Target="../tags/tag116.xml"/><Relationship Id="rId5" Type="http://schemas.openxmlformats.org/officeDocument/2006/relationships/tags" Target="../tags/tag115.xml"/><Relationship Id="rId4" Type="http://schemas.openxmlformats.org/officeDocument/2006/relationships/tags" Target="../tags/tag114.xml"/><Relationship Id="rId3" Type="http://schemas.openxmlformats.org/officeDocument/2006/relationships/tags" Target="../tags/tag113.xml"/><Relationship Id="rId20" Type="http://schemas.openxmlformats.org/officeDocument/2006/relationships/notesSlide" Target="../notesSlides/notesSlide2.xml"/><Relationship Id="rId2" Type="http://schemas.openxmlformats.org/officeDocument/2006/relationships/tags" Target="../tags/tag112.xml"/><Relationship Id="rId19" Type="http://schemas.openxmlformats.org/officeDocument/2006/relationships/slideLayout" Target="../slideLayouts/slideLayout17.xml"/><Relationship Id="rId18" Type="http://schemas.openxmlformats.org/officeDocument/2006/relationships/tags" Target="../tags/tag128.xml"/><Relationship Id="rId17" Type="http://schemas.openxmlformats.org/officeDocument/2006/relationships/tags" Target="../tags/tag127.xml"/><Relationship Id="rId16" Type="http://schemas.openxmlformats.org/officeDocument/2006/relationships/tags" Target="../tags/tag126.xml"/><Relationship Id="rId15" Type="http://schemas.openxmlformats.org/officeDocument/2006/relationships/tags" Target="../tags/tag125.xml"/><Relationship Id="rId14" Type="http://schemas.openxmlformats.org/officeDocument/2006/relationships/tags" Target="../tags/tag124.xml"/><Relationship Id="rId13" Type="http://schemas.openxmlformats.org/officeDocument/2006/relationships/tags" Target="../tags/tag123.xml"/><Relationship Id="rId12" Type="http://schemas.openxmlformats.org/officeDocument/2006/relationships/tags" Target="../tags/tag122.xml"/><Relationship Id="rId11" Type="http://schemas.openxmlformats.org/officeDocument/2006/relationships/tags" Target="../tags/tag121.xml"/><Relationship Id="rId10" Type="http://schemas.openxmlformats.org/officeDocument/2006/relationships/tags" Target="../tags/tag120.xml"/><Relationship Id="rId1" Type="http://schemas.openxmlformats.org/officeDocument/2006/relationships/tags" Target="../tags/tag111.xml"/></Relationships>
</file>

<file path=ppt/slides/_rels/slide3.xml.rels><?xml version="1.0" encoding="UTF-8" standalone="yes"?>
<Relationships xmlns="http://schemas.openxmlformats.org/package/2006/relationships"><Relationship Id="rId7" Type="http://schemas.openxmlformats.org/officeDocument/2006/relationships/notesSlide" Target="../notesSlides/notesSlide3.xml"/><Relationship Id="rId6" Type="http://schemas.openxmlformats.org/officeDocument/2006/relationships/slideLayout" Target="../slideLayouts/slideLayout13.xml"/><Relationship Id="rId5" Type="http://schemas.openxmlformats.org/officeDocument/2006/relationships/tags" Target="../tags/tag133.xml"/><Relationship Id="rId4" Type="http://schemas.openxmlformats.org/officeDocument/2006/relationships/tags" Target="../tags/tag132.xml"/><Relationship Id="rId3" Type="http://schemas.openxmlformats.org/officeDocument/2006/relationships/tags" Target="../tags/tag131.xml"/><Relationship Id="rId2" Type="http://schemas.openxmlformats.org/officeDocument/2006/relationships/tags" Target="../tags/tag130.xml"/><Relationship Id="rId1" Type="http://schemas.openxmlformats.org/officeDocument/2006/relationships/tags" Target="../tags/tag129.xml"/></Relationships>
</file>

<file path=ppt/slides/_rels/slide4.xml.rels><?xml version="1.0" encoding="UTF-8" standalone="yes"?>
<Relationships xmlns="http://schemas.openxmlformats.org/package/2006/relationships"><Relationship Id="rId7" Type="http://schemas.openxmlformats.org/officeDocument/2006/relationships/notesSlide" Target="../notesSlides/notesSlide4.xml"/><Relationship Id="rId6" Type="http://schemas.openxmlformats.org/officeDocument/2006/relationships/slideLayout" Target="../slideLayouts/slideLayout17.xml"/><Relationship Id="rId5" Type="http://schemas.openxmlformats.org/officeDocument/2006/relationships/tags" Target="../tags/tag137.xml"/><Relationship Id="rId4" Type="http://schemas.openxmlformats.org/officeDocument/2006/relationships/tags" Target="../tags/tag136.xml"/><Relationship Id="rId3" Type="http://schemas.openxmlformats.org/officeDocument/2006/relationships/tags" Target="../tags/tag135.xml"/><Relationship Id="rId2" Type="http://schemas.openxmlformats.org/officeDocument/2006/relationships/image" Target="../media/image1.jpeg"/><Relationship Id="rId1" Type="http://schemas.openxmlformats.org/officeDocument/2006/relationships/tags" Target="../tags/tag134.xml"/></Relationships>
</file>

<file path=ppt/slides/_rels/slide5.xml.rels><?xml version="1.0" encoding="UTF-8" standalone="yes"?>
<Relationships xmlns="http://schemas.openxmlformats.org/package/2006/relationships"><Relationship Id="rId7" Type="http://schemas.openxmlformats.org/officeDocument/2006/relationships/notesSlide" Target="../notesSlides/notesSlide5.xml"/><Relationship Id="rId6" Type="http://schemas.openxmlformats.org/officeDocument/2006/relationships/slideLayout" Target="../slideLayouts/slideLayout13.xml"/><Relationship Id="rId5" Type="http://schemas.openxmlformats.org/officeDocument/2006/relationships/tags" Target="../tags/tag142.xml"/><Relationship Id="rId4" Type="http://schemas.openxmlformats.org/officeDocument/2006/relationships/tags" Target="../tags/tag141.xml"/><Relationship Id="rId3" Type="http://schemas.openxmlformats.org/officeDocument/2006/relationships/tags" Target="../tags/tag140.xml"/><Relationship Id="rId2" Type="http://schemas.openxmlformats.org/officeDocument/2006/relationships/tags" Target="../tags/tag139.xml"/><Relationship Id="rId1" Type="http://schemas.openxmlformats.org/officeDocument/2006/relationships/tags" Target="../tags/tag138.xml"/></Relationships>
</file>

<file path=ppt/slides/_rels/slide6.xml.rels><?xml version="1.0" encoding="UTF-8" standalone="yes"?>
<Relationships xmlns="http://schemas.openxmlformats.org/package/2006/relationships"><Relationship Id="rId9" Type="http://schemas.openxmlformats.org/officeDocument/2006/relationships/tags" Target="../tags/tag151.xml"/><Relationship Id="rId8" Type="http://schemas.openxmlformats.org/officeDocument/2006/relationships/tags" Target="../tags/tag150.xml"/><Relationship Id="rId7" Type="http://schemas.openxmlformats.org/officeDocument/2006/relationships/tags" Target="../tags/tag149.xml"/><Relationship Id="rId6" Type="http://schemas.openxmlformats.org/officeDocument/2006/relationships/tags" Target="../tags/tag148.xml"/><Relationship Id="rId5" Type="http://schemas.openxmlformats.org/officeDocument/2006/relationships/tags" Target="../tags/tag147.xml"/><Relationship Id="rId4" Type="http://schemas.openxmlformats.org/officeDocument/2006/relationships/tags" Target="../tags/tag146.xml"/><Relationship Id="rId3" Type="http://schemas.openxmlformats.org/officeDocument/2006/relationships/tags" Target="../tags/tag145.xml"/><Relationship Id="rId2" Type="http://schemas.openxmlformats.org/officeDocument/2006/relationships/tags" Target="../tags/tag144.xml"/><Relationship Id="rId12" Type="http://schemas.openxmlformats.org/officeDocument/2006/relationships/notesSlide" Target="../notesSlides/notesSlide6.xml"/><Relationship Id="rId11" Type="http://schemas.openxmlformats.org/officeDocument/2006/relationships/slideLayout" Target="../slideLayouts/slideLayout17.xml"/><Relationship Id="rId10" Type="http://schemas.openxmlformats.org/officeDocument/2006/relationships/tags" Target="../tags/tag152.xml"/><Relationship Id="rId1" Type="http://schemas.openxmlformats.org/officeDocument/2006/relationships/tags" Target="../tags/tag143.xml"/></Relationships>
</file>

<file path=ppt/slides/_rels/slide7.xml.rels><?xml version="1.0" encoding="UTF-8" standalone="yes"?>
<Relationships xmlns="http://schemas.openxmlformats.org/package/2006/relationships"><Relationship Id="rId9" Type="http://schemas.openxmlformats.org/officeDocument/2006/relationships/tags" Target="../tags/tag161.xml"/><Relationship Id="rId8" Type="http://schemas.openxmlformats.org/officeDocument/2006/relationships/tags" Target="../tags/tag160.xml"/><Relationship Id="rId7" Type="http://schemas.openxmlformats.org/officeDocument/2006/relationships/tags" Target="../tags/tag159.xml"/><Relationship Id="rId6" Type="http://schemas.openxmlformats.org/officeDocument/2006/relationships/tags" Target="../tags/tag158.xml"/><Relationship Id="rId5" Type="http://schemas.openxmlformats.org/officeDocument/2006/relationships/tags" Target="../tags/tag157.xml"/><Relationship Id="rId4" Type="http://schemas.openxmlformats.org/officeDocument/2006/relationships/tags" Target="../tags/tag156.xml"/><Relationship Id="rId3" Type="http://schemas.openxmlformats.org/officeDocument/2006/relationships/tags" Target="../tags/tag155.xml"/><Relationship Id="rId2" Type="http://schemas.openxmlformats.org/officeDocument/2006/relationships/tags" Target="../tags/tag154.xml"/><Relationship Id="rId12" Type="http://schemas.openxmlformats.org/officeDocument/2006/relationships/notesSlide" Target="../notesSlides/notesSlide7.xml"/><Relationship Id="rId11" Type="http://schemas.openxmlformats.org/officeDocument/2006/relationships/slideLayout" Target="../slideLayouts/slideLayout17.xml"/><Relationship Id="rId10" Type="http://schemas.openxmlformats.org/officeDocument/2006/relationships/tags" Target="../tags/tag162.xml"/><Relationship Id="rId1" Type="http://schemas.openxmlformats.org/officeDocument/2006/relationships/tags" Target="../tags/tag153.xml"/></Relationships>
</file>

<file path=ppt/slides/_rels/slide8.xml.rels><?xml version="1.0" encoding="UTF-8" standalone="yes"?>
<Relationships xmlns="http://schemas.openxmlformats.org/package/2006/relationships"><Relationship Id="rId7" Type="http://schemas.openxmlformats.org/officeDocument/2006/relationships/notesSlide" Target="../notesSlides/notesSlide8.xml"/><Relationship Id="rId6" Type="http://schemas.openxmlformats.org/officeDocument/2006/relationships/slideLayout" Target="../slideLayouts/slideLayout13.xml"/><Relationship Id="rId5" Type="http://schemas.openxmlformats.org/officeDocument/2006/relationships/tags" Target="../tags/tag167.xml"/><Relationship Id="rId4" Type="http://schemas.openxmlformats.org/officeDocument/2006/relationships/tags" Target="../tags/tag166.xml"/><Relationship Id="rId3" Type="http://schemas.openxmlformats.org/officeDocument/2006/relationships/tags" Target="../tags/tag165.xml"/><Relationship Id="rId2" Type="http://schemas.openxmlformats.org/officeDocument/2006/relationships/tags" Target="../tags/tag164.xml"/><Relationship Id="rId1" Type="http://schemas.openxmlformats.org/officeDocument/2006/relationships/tags" Target="../tags/tag163.xml"/></Relationships>
</file>

<file path=ppt/slides/_rels/slide9.xml.rels><?xml version="1.0" encoding="UTF-8" standalone="yes"?>
<Relationships xmlns="http://schemas.openxmlformats.org/package/2006/relationships"><Relationship Id="rId9" Type="http://schemas.openxmlformats.org/officeDocument/2006/relationships/tags" Target="../tags/tag176.xml"/><Relationship Id="rId8" Type="http://schemas.openxmlformats.org/officeDocument/2006/relationships/tags" Target="../tags/tag175.xml"/><Relationship Id="rId7" Type="http://schemas.openxmlformats.org/officeDocument/2006/relationships/tags" Target="../tags/tag174.xml"/><Relationship Id="rId6" Type="http://schemas.openxmlformats.org/officeDocument/2006/relationships/tags" Target="../tags/tag173.xml"/><Relationship Id="rId5" Type="http://schemas.openxmlformats.org/officeDocument/2006/relationships/tags" Target="../tags/tag172.xml"/><Relationship Id="rId4" Type="http://schemas.openxmlformats.org/officeDocument/2006/relationships/tags" Target="../tags/tag171.xml"/><Relationship Id="rId3" Type="http://schemas.openxmlformats.org/officeDocument/2006/relationships/tags" Target="../tags/tag170.xml"/><Relationship Id="rId2" Type="http://schemas.openxmlformats.org/officeDocument/2006/relationships/tags" Target="../tags/tag169.xml"/><Relationship Id="rId13" Type="http://schemas.openxmlformats.org/officeDocument/2006/relationships/notesSlide" Target="../notesSlides/notesSlide9.xml"/><Relationship Id="rId12" Type="http://schemas.openxmlformats.org/officeDocument/2006/relationships/slideLayout" Target="../slideLayouts/slideLayout17.xml"/><Relationship Id="rId11" Type="http://schemas.openxmlformats.org/officeDocument/2006/relationships/tags" Target="../tags/tag178.xml"/><Relationship Id="rId10" Type="http://schemas.openxmlformats.org/officeDocument/2006/relationships/tags" Target="../tags/tag177.xml"/><Relationship Id="rId1" Type="http://schemas.openxmlformats.org/officeDocument/2006/relationships/tags" Target="../tags/tag16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ctrTitle"/>
            <p:custDataLst>
              <p:tags r:id="rId1"/>
            </p:custDataLst>
          </p:nvPr>
        </p:nvSpPr>
        <p:spPr>
          <a:xfrm>
            <a:off x="610870" y="1131472"/>
            <a:ext cx="10970260" cy="2152015"/>
          </a:xfrm>
        </p:spPr>
        <p:txBody>
          <a:bodyPr/>
          <a:lstStyle/>
          <a:p>
            <a:r>
              <a:rPr lang="zh-CN" altLang="en-US" spc="300">
                <a:latin typeface="Arial" panose="020B0604020202020204" pitchFamily="34" charset="0"/>
                <a:ea typeface="微软雅黑" panose="020B0503020204020204" charset="-122"/>
                <a:sym typeface="+mn-ea"/>
              </a:rPr>
              <a:t>微山县公安局</a:t>
            </a:r>
            <a:endParaRPr lang="zh-CN" altLang="en-US" spc="300">
              <a:latin typeface="Arial" panose="020B0604020202020204" pitchFamily="34" charset="0"/>
              <a:ea typeface="微软雅黑" panose="020B0503020204020204" charset="-122"/>
              <a:sym typeface="+mn-ea"/>
            </a:endParaRPr>
          </a:p>
        </p:txBody>
      </p:sp>
      <p:sp>
        <p:nvSpPr>
          <p:cNvPr id="6" name="文本占位符 2"/>
          <p:cNvSpPr txBox="1"/>
          <p:nvPr>
            <p:custDataLst>
              <p:tags r:id="rId2"/>
            </p:custDataLst>
          </p:nvPr>
        </p:nvSpPr>
        <p:spPr>
          <a:xfrm>
            <a:off x="3861594" y="4640347"/>
            <a:ext cx="4468813" cy="337185"/>
          </a:xfrm>
          <a:prstGeom prst="rect">
            <a:avLst/>
          </a:prstGeom>
        </p:spPr>
        <p:txBody>
          <a:bodyPr wrap="square">
            <a:normAutofit fontScale="90000"/>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50000"/>
              </a:lnSpc>
              <a:spcBef>
                <a:spcPts val="0"/>
              </a:spcBef>
              <a:spcAft>
                <a:spcPts val="1000"/>
              </a:spcAft>
              <a:buFont typeface="Arial" panose="020B0604020202020204" pitchFamily="34" charset="0"/>
              <a:buChar char="•"/>
              <a:tabLst>
                <a:tab pos="1609725" algn="l"/>
              </a:tabLst>
              <a:defRPr sz="1600" u="none" strike="noStrike" kern="1200" cap="none" spc="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Aft>
                <a:spcPts val="0"/>
              </a:spcAft>
              <a:buNone/>
            </a:pPr>
            <a:r>
              <a:rPr lang="zh-CN" altLang="en-US" spc="300">
                <a:latin typeface="Arial" panose="020B0604020202020204" pitchFamily="34" charset="0"/>
                <a:ea typeface="微软雅黑" panose="020B0503020204020204" charset="-122"/>
              </a:rPr>
              <a:t>演讲人</a:t>
            </a:r>
            <a:endParaRPr lang="zh-CN" altLang="en-US" spc="300">
              <a:latin typeface="Arial" panose="020B0604020202020204" pitchFamily="34" charset="0"/>
              <a:ea typeface="微软雅黑" panose="020B0503020204020204" charset="-122"/>
            </a:endParaRPr>
          </a:p>
        </p:txBody>
      </p:sp>
      <p:sp>
        <p:nvSpPr>
          <p:cNvPr id="8" name="文本占位符 2"/>
          <p:cNvSpPr txBox="1"/>
          <p:nvPr>
            <p:custDataLst>
              <p:tags r:id="rId3"/>
            </p:custDataLst>
          </p:nvPr>
        </p:nvSpPr>
        <p:spPr>
          <a:xfrm>
            <a:off x="3861594" y="4978901"/>
            <a:ext cx="4468813" cy="337185"/>
          </a:xfrm>
          <a:prstGeom prst="rect">
            <a:avLst/>
          </a:prstGeom>
        </p:spPr>
        <p:txBody>
          <a:bodyPr wrap="square">
            <a:normAutofit lnSpcReduction="20000"/>
          </a:bodyPr>
          <a:lstStyle>
            <a:lvl1pPr marL="2286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50000"/>
              </a:lnSpc>
              <a:spcBef>
                <a:spcPts val="0"/>
              </a:spcBef>
              <a:spcAft>
                <a:spcPts val="1000"/>
              </a:spcAft>
              <a:buFont typeface="Arial" panose="020B0604020202020204" pitchFamily="34" charset="0"/>
              <a:buChar char="•"/>
              <a:tabLst>
                <a:tab pos="1609725" algn="l"/>
              </a:tabLst>
              <a:defRPr sz="1600" u="none" strike="noStrike" kern="1200" cap="none" spc="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50000"/>
              </a:lnSpc>
              <a:spcBef>
                <a:spcPts val="0"/>
              </a:spcBef>
              <a:spcAft>
                <a:spcPts val="1000"/>
              </a:spcAft>
              <a:buFont typeface="Arial" panose="020B0604020202020204" pitchFamily="34" charset="0"/>
              <a:buChar char="•"/>
              <a:defRPr sz="1600" u="none" strike="noStrike" kern="1200" cap="none" spc="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Aft>
                <a:spcPts val="0"/>
              </a:spcAft>
              <a:buNone/>
            </a:pPr>
            <a:r>
              <a:rPr lang="zh-CN" altLang="en-US" sz="1555" spc="300">
                <a:latin typeface="Arial" panose="020B0604020202020204" pitchFamily="34" charset="0"/>
                <a:ea typeface="微软雅黑" panose="020B0503020204020204" charset="-122"/>
              </a:rPr>
              <a:t>2020年</a:t>
            </a:r>
            <a:endParaRPr lang="zh-CN" altLang="en-US" sz="1555" spc="300">
              <a:latin typeface="Arial" panose="020B0604020202020204" pitchFamily="34" charset="0"/>
              <a:ea typeface="微软雅黑" panose="020B0503020204020204" charset="-122"/>
            </a:endParaRPr>
          </a:p>
        </p:txBody>
      </p:sp>
    </p:spTree>
    <p:custDataLst>
      <p:tags r:id="rId4"/>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custDataLst>
              <p:tags r:id="rId1"/>
            </p:custDataLst>
          </p:nvPr>
        </p:nvSpPr>
        <p:spPr>
          <a:xfrm>
            <a:off x="1912483" y="3917009"/>
            <a:ext cx="7767955" cy="768350"/>
          </a:xfrm>
        </p:spPr>
        <p:txBody>
          <a:bodyPr wrap="square" anchor="t" anchorCtr="0">
            <a:normAutofit fontScale="80000"/>
          </a:bodyPr>
          <a:lstStyle/>
          <a:p>
            <a:r>
              <a:rPr lang="zh-CN" altLang="en-US" sz="4375">
                <a:solidFill>
                  <a:schemeClr val="tx1">
                    <a:lumMod val="85000"/>
                    <a:lumOff val="15000"/>
                  </a:schemeClr>
                </a:solidFill>
                <a:uFillTx/>
                <a:latin typeface="Arial" panose="020B0604020202020204" pitchFamily="34" charset="0"/>
                <a:ea typeface="微软雅黑" panose="020B0503020204020204" charset="-122"/>
                <a:sym typeface="+mn-ea"/>
              </a:rPr>
              <a:t>收到和处理政府信息公开申请情况</a:t>
            </a:r>
            <a:endParaRPr lang="zh-CN" altLang="en-US" sz="4375">
              <a:solidFill>
                <a:schemeClr val="tx1">
                  <a:lumMod val="85000"/>
                  <a:lumOff val="15000"/>
                </a:schemeClr>
              </a:solidFill>
              <a:uFillTx/>
              <a:latin typeface="Arial" panose="020B0604020202020204" pitchFamily="34" charset="0"/>
              <a:ea typeface="微软雅黑" panose="020B0503020204020204" charset="-122"/>
              <a:sym typeface="+mn-ea"/>
            </a:endParaRPr>
          </a:p>
        </p:txBody>
      </p:sp>
      <p:sp>
        <p:nvSpPr>
          <p:cNvPr id="5" name="矩形 4"/>
          <p:cNvSpPr/>
          <p:nvPr>
            <p:custDataLst>
              <p:tags r:id="rId2"/>
            </p:custDataLst>
          </p:nvPr>
        </p:nvSpPr>
        <p:spPr>
          <a:xfrm>
            <a:off x="2035038" y="2506674"/>
            <a:ext cx="1026160" cy="1026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sp>
        <p:nvSpPr>
          <p:cNvPr id="10" name="文本框 9"/>
          <p:cNvSpPr txBox="1"/>
          <p:nvPr>
            <p:custDataLst>
              <p:tags r:id="rId3"/>
            </p:custDataLst>
          </p:nvPr>
        </p:nvSpPr>
        <p:spPr>
          <a:xfrm>
            <a:off x="2035038" y="2122499"/>
            <a:ext cx="1026160" cy="1263942"/>
          </a:xfrm>
          <a:prstGeom prst="rect">
            <a:avLst/>
          </a:prstGeom>
          <a:noFill/>
        </p:spPr>
        <p:txBody>
          <a:bodyPr wrap="square" rtlCol="0" anchor="b">
            <a:normAutofit/>
          </a:bodyPr>
          <a:lstStyle/>
          <a:p>
            <a:r>
              <a:rPr lang="en-US" altLang="zh-CN" sz="4400" b="1">
                <a:solidFill>
                  <a:schemeClr val="bg1"/>
                </a:solidFill>
                <a:uFillTx/>
                <a:latin typeface="Arial" panose="020B0604020202020204" pitchFamily="34" charset="0"/>
                <a:ea typeface="微软雅黑" panose="020B0503020204020204" charset="-122"/>
                <a:cs typeface="Arial" panose="020B0604020202020204" pitchFamily="34" charset="0"/>
              </a:rPr>
              <a:t>04</a:t>
            </a:r>
            <a:endParaRPr lang="en-US" altLang="zh-CN" sz="4400" b="1">
              <a:solidFill>
                <a:schemeClr val="bg1"/>
              </a:solidFill>
              <a:uFillTx/>
              <a:latin typeface="Arial" panose="020B0604020202020204" pitchFamily="34" charset="0"/>
              <a:ea typeface="微软雅黑" panose="020B0503020204020204" charset="-122"/>
              <a:cs typeface="Arial" panose="020B0604020202020204" pitchFamily="34" charset="0"/>
            </a:endParaRPr>
          </a:p>
        </p:txBody>
      </p:sp>
      <p:sp>
        <p:nvSpPr>
          <p:cNvPr id="24" name="矩形 23"/>
          <p:cNvSpPr/>
          <p:nvPr>
            <p:custDataLst>
              <p:tags r:id="rId4"/>
            </p:custDataLst>
          </p:nvPr>
        </p:nvSpPr>
        <p:spPr>
          <a:xfrm>
            <a:off x="9996033" y="2679394"/>
            <a:ext cx="17780" cy="217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spTree>
    <p:custDataLst>
      <p:tags r:id="rId5"/>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4" name="图片 3"/>
          <p:cNvPicPr>
            <a:picLocks noChangeAspect="1"/>
          </p:cNvPicPr>
          <p:nvPr>
            <p:custDataLst>
              <p:tags r:id="rId1"/>
            </p:custDataLst>
          </p:nvPr>
        </p:nvPicPr>
        <p:blipFill rotWithShape="1">
          <a:blip r:embed="rId2" cstate="print">
            <a:extLst>
              <a:ext uri="{28A0092B-C50C-407E-A947-70E740481C1C}">
                <a14:useLocalDpi xmlns:a14="http://schemas.microsoft.com/office/drawing/2010/main" val="0"/>
              </a:ext>
            </a:extLst>
          </a:blip>
          <a:srcRect l="141" r="50000"/>
          <a:stretch>
            <a:fillRect/>
          </a:stretch>
        </p:blipFill>
        <p:spPr>
          <a:xfrm>
            <a:off x="-5" y="-3"/>
            <a:ext cx="12192000" cy="6858000"/>
          </a:xfrm>
          <a:custGeom>
            <a:avLst/>
            <a:gdLst/>
            <a:ahLst/>
            <a:cxnLst>
              <a:cxn ang="3">
                <a:pos x="hc" y="t"/>
              </a:cxn>
              <a:cxn ang="cd2">
                <a:pos x="l" y="vc"/>
              </a:cxn>
              <a:cxn ang="cd4">
                <a:pos x="hc" y="b"/>
              </a:cxn>
              <a:cxn ang="0">
                <a:pos x="r" y="vc"/>
              </a:cxn>
            </a:cxnLst>
            <a:rect l="l" t="t" r="r" b="b"/>
            <a:pathLst>
              <a:path w="19200" h="10800">
                <a:moveTo>
                  <a:pt x="0" y="0"/>
                </a:moveTo>
                <a:lnTo>
                  <a:pt x="19200" y="0"/>
                </a:lnTo>
                <a:lnTo>
                  <a:pt x="19200" y="10800"/>
                </a:lnTo>
                <a:lnTo>
                  <a:pt x="0" y="10800"/>
                </a:lnTo>
                <a:lnTo>
                  <a:pt x="0" y="0"/>
                </a:lnTo>
                <a:close/>
              </a:path>
            </a:pathLst>
          </a:custGeom>
        </p:spPr>
      </p:pic>
      <p:sp>
        <p:nvSpPr>
          <p:cNvPr id="6" name="矩形 3"/>
          <p:cNvSpPr>
            <a:spLocks noChangeAspect="1"/>
          </p:cNvSpPr>
          <p:nvPr>
            <p:custDataLst>
              <p:tags r:id="rId3"/>
            </p:custDataLst>
          </p:nvPr>
        </p:nvSpPr>
        <p:spPr>
          <a:xfrm>
            <a:off x="4190985" y="1523985"/>
            <a:ext cx="3810031" cy="3810031"/>
          </a:xfrm>
          <a:prstGeom prst="ellipse">
            <a:avLst/>
          </a:prstGeom>
          <a:solidFill>
            <a:schemeClr val="l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a:solidFill>
                <a:schemeClr val="dk1"/>
              </a:solidFill>
              <a:latin typeface="微软雅黑" panose="020B0503020204020204" charset="-122"/>
              <a:ea typeface="微软雅黑" panose="020B0503020204020204" charset="-122"/>
            </a:endParaRPr>
          </a:p>
        </p:txBody>
      </p:sp>
      <p:sp>
        <p:nvSpPr>
          <p:cNvPr id="11" name="Title 6"/>
          <p:cNvSpPr txBox="1"/>
          <p:nvPr>
            <p:custDataLst>
              <p:tags r:id="rId4"/>
            </p:custDataLst>
          </p:nvPr>
        </p:nvSpPr>
        <p:spPr>
          <a:xfrm>
            <a:off x="4571988" y="2971796"/>
            <a:ext cx="3048013" cy="914400"/>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ctr"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收到和处理政府信息公开申请情况</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Tree>
    <p:custDataLst>
      <p:tags r:id="rId5"/>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custDataLst>
              <p:tags r:id="rId1"/>
            </p:custDataLst>
          </p:nvPr>
        </p:nvSpPr>
        <p:spPr>
          <a:xfrm>
            <a:off x="1912483" y="3917009"/>
            <a:ext cx="7767955" cy="768350"/>
          </a:xfrm>
        </p:spPr>
        <p:txBody>
          <a:bodyPr wrap="square" anchor="t" anchorCtr="0">
            <a:normAutofit fontScale="70000"/>
          </a:bodyPr>
          <a:lstStyle/>
          <a:p>
            <a:r>
              <a:rPr lang="zh-CN" altLang="en-US" sz="4430">
                <a:solidFill>
                  <a:schemeClr val="tx1">
                    <a:lumMod val="85000"/>
                    <a:lumOff val="15000"/>
                  </a:schemeClr>
                </a:solidFill>
                <a:uFillTx/>
                <a:latin typeface="Arial" panose="020B0604020202020204" pitchFamily="34" charset="0"/>
                <a:ea typeface="微软雅黑" panose="020B0503020204020204" charset="-122"/>
                <a:sym typeface="+mn-ea"/>
              </a:rPr>
              <a:t>政府信息公开行政复议、行政诉讼情况</a:t>
            </a:r>
            <a:endParaRPr lang="zh-CN" altLang="en-US" sz="4430">
              <a:solidFill>
                <a:schemeClr val="tx1">
                  <a:lumMod val="85000"/>
                  <a:lumOff val="15000"/>
                </a:schemeClr>
              </a:solidFill>
              <a:uFillTx/>
              <a:latin typeface="Arial" panose="020B0604020202020204" pitchFamily="34" charset="0"/>
              <a:ea typeface="微软雅黑" panose="020B0503020204020204" charset="-122"/>
              <a:sym typeface="+mn-ea"/>
            </a:endParaRPr>
          </a:p>
        </p:txBody>
      </p:sp>
      <p:sp>
        <p:nvSpPr>
          <p:cNvPr id="5" name="矩形 4"/>
          <p:cNvSpPr/>
          <p:nvPr>
            <p:custDataLst>
              <p:tags r:id="rId2"/>
            </p:custDataLst>
          </p:nvPr>
        </p:nvSpPr>
        <p:spPr>
          <a:xfrm>
            <a:off x="2035038" y="2506674"/>
            <a:ext cx="1026160" cy="1026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sp>
        <p:nvSpPr>
          <p:cNvPr id="10" name="文本框 9"/>
          <p:cNvSpPr txBox="1"/>
          <p:nvPr>
            <p:custDataLst>
              <p:tags r:id="rId3"/>
            </p:custDataLst>
          </p:nvPr>
        </p:nvSpPr>
        <p:spPr>
          <a:xfrm>
            <a:off x="2035038" y="2122499"/>
            <a:ext cx="1026160" cy="1263942"/>
          </a:xfrm>
          <a:prstGeom prst="rect">
            <a:avLst/>
          </a:prstGeom>
          <a:noFill/>
        </p:spPr>
        <p:txBody>
          <a:bodyPr wrap="square" rtlCol="0" anchor="b">
            <a:normAutofit/>
          </a:bodyPr>
          <a:lstStyle/>
          <a:p>
            <a:r>
              <a:rPr lang="en-US" altLang="zh-CN" sz="4400" b="1">
                <a:solidFill>
                  <a:schemeClr val="bg1"/>
                </a:solidFill>
                <a:uFillTx/>
                <a:latin typeface="Arial" panose="020B0604020202020204" pitchFamily="34" charset="0"/>
                <a:ea typeface="微软雅黑" panose="020B0503020204020204" charset="-122"/>
                <a:cs typeface="Arial" panose="020B0604020202020204" pitchFamily="34" charset="0"/>
              </a:rPr>
              <a:t>05</a:t>
            </a:r>
            <a:endParaRPr lang="en-US" altLang="zh-CN" sz="4400" b="1">
              <a:solidFill>
                <a:schemeClr val="bg1"/>
              </a:solidFill>
              <a:uFillTx/>
              <a:latin typeface="Arial" panose="020B0604020202020204" pitchFamily="34" charset="0"/>
              <a:ea typeface="微软雅黑" panose="020B0503020204020204" charset="-122"/>
              <a:cs typeface="Arial" panose="020B0604020202020204" pitchFamily="34" charset="0"/>
            </a:endParaRPr>
          </a:p>
        </p:txBody>
      </p:sp>
      <p:sp>
        <p:nvSpPr>
          <p:cNvPr id="24" name="矩形 23"/>
          <p:cNvSpPr/>
          <p:nvPr>
            <p:custDataLst>
              <p:tags r:id="rId4"/>
            </p:custDataLst>
          </p:nvPr>
        </p:nvSpPr>
        <p:spPr>
          <a:xfrm>
            <a:off x="9996033" y="2679394"/>
            <a:ext cx="17780" cy="217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spTree>
    <p:custDataLst>
      <p:tags r:id="rId5"/>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装饰 1"/>
          <p:cNvSpPr/>
          <p:nvPr>
            <p:custDataLst>
              <p:tags r:id="rId1"/>
            </p:custDataLst>
          </p:nvPr>
        </p:nvSpPr>
        <p:spPr>
          <a:xfrm flipV="1">
            <a:off x="5181600" y="1066800"/>
            <a:ext cx="6400800" cy="4572635"/>
          </a:xfrm>
          <a:prstGeom prst="snip1Rect">
            <a:avLst>
              <a:gd name="adj" fmla="val 9836"/>
            </a:avLst>
          </a:prstGeom>
          <a:solidFill>
            <a:schemeClr val="l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dirty="0">
              <a:solidFill>
                <a:schemeClr val="lt1"/>
              </a:solidFill>
              <a:latin typeface="微软雅黑" panose="020B0503020204020204" charset="-122"/>
              <a:ea typeface="微软雅黑" panose="020B0503020204020204" charset="-122"/>
            </a:endParaRPr>
          </a:p>
        </p:txBody>
      </p:sp>
      <p:pic>
        <p:nvPicPr>
          <p:cNvPr id="3" name="图片 2"/>
          <p:cNvPicPr>
            <a:picLocks noChangeAspect="1"/>
          </p:cNvPicPr>
          <p:nvPr>
            <p:custDataLst>
              <p:tags r:id="rId2"/>
            </p:custDataLst>
          </p:nvPr>
        </p:nvPicPr>
        <p:blipFill rotWithShape="1">
          <a:blip r:embed="rId3" cstate="print">
            <a:extLst>
              <a:ext uri="{28A0092B-C50C-407E-A947-70E740481C1C}">
                <a14:useLocalDpi xmlns:a14="http://schemas.microsoft.com/office/drawing/2010/main" val="0"/>
              </a:ext>
            </a:extLst>
          </a:blip>
          <a:srcRect l="141" r="50000"/>
          <a:stretch>
            <a:fillRect/>
          </a:stretch>
        </p:blipFill>
        <p:spPr>
          <a:xfrm>
            <a:off x="609605" y="1066809"/>
            <a:ext cx="5619750" cy="4572025"/>
          </a:xfrm>
          <a:custGeom>
            <a:avLst/>
            <a:gdLst/>
            <a:ahLst/>
            <a:cxnLst>
              <a:cxn ang="3">
                <a:pos x="hc" y="t"/>
              </a:cxn>
              <a:cxn ang="cd2">
                <a:pos x="l" y="vc"/>
              </a:cxn>
              <a:cxn ang="cd4">
                <a:pos x="hc" y="b"/>
              </a:cxn>
              <a:cxn ang="0">
                <a:pos x="r" y="vc"/>
              </a:cxn>
            </a:cxnLst>
            <a:rect l="l" t="t" r="r" b="b"/>
            <a:pathLst>
              <a:path w="7200" h="7200">
                <a:moveTo>
                  <a:pt x="0" y="0"/>
                </a:moveTo>
                <a:lnTo>
                  <a:pt x="7200" y="0"/>
                </a:lnTo>
                <a:lnTo>
                  <a:pt x="7200" y="7200"/>
                </a:lnTo>
                <a:lnTo>
                  <a:pt x="0" y="7200"/>
                </a:lnTo>
                <a:lnTo>
                  <a:pt x="0" y="0"/>
                </a:lnTo>
                <a:close/>
              </a:path>
            </a:pathLst>
          </a:custGeom>
        </p:spPr>
      </p:pic>
      <p:sp>
        <p:nvSpPr>
          <p:cNvPr id="11" name="Title 6"/>
          <p:cNvSpPr txBox="1"/>
          <p:nvPr>
            <p:custDataLst>
              <p:tags r:id="rId4"/>
            </p:custDataLst>
          </p:nvPr>
        </p:nvSpPr>
        <p:spPr>
          <a:xfrm>
            <a:off x="6838997" y="3048000"/>
            <a:ext cx="4133888" cy="762000"/>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l"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政府信息公开行政复议、行政诉讼情况</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Tree>
    <p:custDataLst>
      <p:tags r:id="rId5"/>
    </p:custData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custDataLst>
              <p:tags r:id="rId1"/>
            </p:custDataLst>
          </p:nvPr>
        </p:nvSpPr>
        <p:spPr>
          <a:xfrm>
            <a:off x="1912483" y="3917009"/>
            <a:ext cx="7767955" cy="768350"/>
          </a:xfrm>
        </p:spPr>
        <p:txBody>
          <a:bodyPr wrap="square" anchor="t" anchorCtr="0">
            <a:normAutofit fontScale="90000"/>
          </a:bodyPr>
          <a:lstStyle/>
          <a:p>
            <a:r>
              <a:rPr lang="zh-CN" altLang="en-US" sz="4445">
                <a:solidFill>
                  <a:schemeClr val="tx1">
                    <a:lumMod val="85000"/>
                    <a:lumOff val="15000"/>
                  </a:schemeClr>
                </a:solidFill>
                <a:uFillTx/>
                <a:latin typeface="Arial" panose="020B0604020202020204" pitchFamily="34" charset="0"/>
                <a:ea typeface="微软雅黑" panose="020B0503020204020204" charset="-122"/>
                <a:sym typeface="+mn-ea"/>
              </a:rPr>
              <a:t>存在的主要问题及改进情况</a:t>
            </a:r>
            <a:endParaRPr lang="zh-CN" altLang="en-US" sz="4445">
              <a:solidFill>
                <a:schemeClr val="tx1">
                  <a:lumMod val="85000"/>
                  <a:lumOff val="15000"/>
                </a:schemeClr>
              </a:solidFill>
              <a:uFillTx/>
              <a:latin typeface="Arial" panose="020B0604020202020204" pitchFamily="34" charset="0"/>
              <a:ea typeface="微软雅黑" panose="020B0503020204020204" charset="-122"/>
              <a:sym typeface="+mn-ea"/>
            </a:endParaRPr>
          </a:p>
        </p:txBody>
      </p:sp>
      <p:sp>
        <p:nvSpPr>
          <p:cNvPr id="5" name="矩形 4"/>
          <p:cNvSpPr/>
          <p:nvPr>
            <p:custDataLst>
              <p:tags r:id="rId2"/>
            </p:custDataLst>
          </p:nvPr>
        </p:nvSpPr>
        <p:spPr>
          <a:xfrm>
            <a:off x="2035038" y="2506674"/>
            <a:ext cx="1026160" cy="1026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sp>
        <p:nvSpPr>
          <p:cNvPr id="10" name="文本框 9"/>
          <p:cNvSpPr txBox="1"/>
          <p:nvPr>
            <p:custDataLst>
              <p:tags r:id="rId3"/>
            </p:custDataLst>
          </p:nvPr>
        </p:nvSpPr>
        <p:spPr>
          <a:xfrm>
            <a:off x="2035038" y="2122499"/>
            <a:ext cx="1026160" cy="1263942"/>
          </a:xfrm>
          <a:prstGeom prst="rect">
            <a:avLst/>
          </a:prstGeom>
          <a:noFill/>
        </p:spPr>
        <p:txBody>
          <a:bodyPr wrap="square" rtlCol="0" anchor="b">
            <a:normAutofit/>
          </a:bodyPr>
          <a:lstStyle/>
          <a:p>
            <a:r>
              <a:rPr lang="en-US" altLang="zh-CN" sz="4400" b="1">
                <a:solidFill>
                  <a:schemeClr val="bg1"/>
                </a:solidFill>
                <a:uFillTx/>
                <a:latin typeface="Arial" panose="020B0604020202020204" pitchFamily="34" charset="0"/>
                <a:ea typeface="微软雅黑" panose="020B0503020204020204" charset="-122"/>
                <a:cs typeface="Arial" panose="020B0604020202020204" pitchFamily="34" charset="0"/>
              </a:rPr>
              <a:t>06</a:t>
            </a:r>
            <a:endParaRPr lang="en-US" altLang="zh-CN" sz="4400" b="1">
              <a:solidFill>
                <a:schemeClr val="bg1"/>
              </a:solidFill>
              <a:uFillTx/>
              <a:latin typeface="Arial" panose="020B0604020202020204" pitchFamily="34" charset="0"/>
              <a:ea typeface="微软雅黑" panose="020B0503020204020204" charset="-122"/>
              <a:cs typeface="Arial" panose="020B0604020202020204" pitchFamily="34" charset="0"/>
            </a:endParaRPr>
          </a:p>
        </p:txBody>
      </p:sp>
      <p:sp>
        <p:nvSpPr>
          <p:cNvPr id="24" name="矩形 23"/>
          <p:cNvSpPr/>
          <p:nvPr>
            <p:custDataLst>
              <p:tags r:id="rId4"/>
            </p:custDataLst>
          </p:nvPr>
        </p:nvSpPr>
        <p:spPr>
          <a:xfrm>
            <a:off x="9996033" y="2679394"/>
            <a:ext cx="17780" cy="217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spTree>
    <p:custDataLst>
      <p:tags r:id="rId5"/>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文本框 2"/>
          <p:cNvSpPr txBox="1"/>
          <p:nvPr>
            <p:custDataLst>
              <p:tags r:id="rId1"/>
            </p:custDataLst>
          </p:nvPr>
        </p:nvSpPr>
        <p:spPr>
          <a:xfrm>
            <a:off x="1812290" y="2550964"/>
            <a:ext cx="8579485" cy="2475230"/>
          </a:xfrm>
          <a:prstGeom prst="rect">
            <a:avLst/>
          </a:prstGeom>
          <a:noFill/>
        </p:spPr>
        <p:txBody>
          <a:bodyPr wrap="square" lIns="91440" tIns="45720" rIns="91440" bIns="45720" rtlCol="0">
            <a:normAutofit/>
          </a:bodyPr>
          <a:lstStyle>
            <a:defPPr>
              <a:defRPr lang="zh-CN"/>
            </a:defPPr>
            <a:lvl1pPr fontAlgn="auto">
              <a:lnSpc>
                <a:spcPct val="130000"/>
              </a:lnSpc>
              <a:spcAft>
                <a:spcPts val="1000"/>
              </a:spcAft>
              <a:defRPr sz="1600" spc="150"/>
            </a:lvl1pPr>
          </a:lstStyle>
          <a:p>
            <a:pPr fontAlgn="ctr">
              <a:lnSpc>
                <a:spcPct val="150000"/>
              </a:lnSpc>
              <a:spcAft>
                <a:spcPts val="0"/>
              </a:spcAft>
              <a:buClr>
                <a:schemeClr val="tx2">
                  <a:lumMod val="60000"/>
                  <a:lumOff val="40000"/>
                </a:schemeClr>
              </a:buClr>
              <a:buSzPct val="100000"/>
            </a:pPr>
            <a:r>
              <a:rPr lang="zh-CN" altLang="en-US" sz="200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2020年，县公安局政府信息公开工作取得一定成效，但仍存在一些问题：一是思想认识有待于进一步提高，少数警种单位重视程度不够，主动公开意识不强；二是政府信息公开的广度和深度还不够，信息发布量不够多，公开工作不够常态化；三是公开内容不够规范，发布格式不够统一，内容有时存在瑕疵。</a:t>
            </a:r>
            <a:endParaRPr lang="zh-CN" altLang="en-US" sz="200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9" name="文本框 4"/>
          <p:cNvSpPr txBox="1"/>
          <p:nvPr>
            <p:custDataLst>
              <p:tags r:id="rId2"/>
            </p:custDataLst>
          </p:nvPr>
        </p:nvSpPr>
        <p:spPr>
          <a:xfrm>
            <a:off x="1812499" y="876872"/>
            <a:ext cx="8579701" cy="902363"/>
          </a:xfrm>
          <a:prstGeom prst="rect">
            <a:avLst/>
          </a:prstGeom>
          <a:noFill/>
        </p:spPr>
        <p:txBody>
          <a:bodyPr wrap="square" lIns="91440" tIns="45720" rIns="91440" bIns="45720" rtlCol="0">
            <a:normAutofit lnSpcReduction="10000"/>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20000"/>
              </a:lnSpc>
            </a:pPr>
            <a:r>
              <a:rPr lang="zh-CN" altLang="en-US" sz="4800" b="1" spc="500" dirty="0">
                <a:solidFill>
                  <a:schemeClr val="dk1">
                    <a:lumMod val="85000"/>
                    <a:lumOff val="15000"/>
                  </a:schemeClr>
                </a:solidFill>
                <a:uFillTx/>
                <a:latin typeface="微软雅黑" panose="020B0503020204020204" charset="-122"/>
                <a:ea typeface="微软雅黑" panose="020B0503020204020204" charset="-122"/>
                <a:sym typeface="Arial" panose="020B0604020202020204" pitchFamily="34" charset="0"/>
              </a:rPr>
              <a:t>存在的主要问题及改进情况</a:t>
            </a:r>
            <a:endParaRPr lang="zh-CN" altLang="en-US" sz="4800" b="1" spc="500" dirty="0">
              <a:solidFill>
                <a:schemeClr val="dk1">
                  <a:lumMod val="85000"/>
                  <a:lumOff val="15000"/>
                </a:schemeClr>
              </a:solidFill>
              <a:uFillTx/>
              <a:latin typeface="微软雅黑" panose="020B0503020204020204" charset="-122"/>
              <a:ea typeface="微软雅黑" panose="020B0503020204020204" charset="-122"/>
              <a:sym typeface="Arial" panose="020B0604020202020204" pitchFamily="34" charset="0"/>
            </a:endParaRPr>
          </a:p>
        </p:txBody>
      </p:sp>
      <p:sp>
        <p:nvSpPr>
          <p:cNvPr id="11" name="图形 1"/>
          <p:cNvSpPr/>
          <p:nvPr>
            <p:custDataLst>
              <p:tags r:id="rId3"/>
            </p:custDataLst>
          </p:nvPr>
        </p:nvSpPr>
        <p:spPr>
          <a:xfrm flipV="1">
            <a:off x="0" y="5466857"/>
            <a:ext cx="12204192" cy="1391143"/>
          </a:xfrm>
          <a:custGeom>
            <a:avLst/>
            <a:gdLst>
              <a:gd name="connsiteX0" fmla="*/ 0 w 12172675"/>
              <a:gd name="connsiteY0" fmla="*/ 0 h 3193660"/>
              <a:gd name="connsiteX1" fmla="*/ 0 w 12172675"/>
              <a:gd name="connsiteY1" fmla="*/ 1210971 h 3193660"/>
              <a:gd name="connsiteX2" fmla="*/ 12172675 w 12172675"/>
              <a:gd name="connsiteY2" fmla="*/ 1768017 h 3193660"/>
              <a:gd name="connsiteX3" fmla="*/ 12172675 w 12172675"/>
              <a:gd name="connsiteY3" fmla="*/ 0 h 3193660"/>
              <a:gd name="connsiteX4" fmla="*/ 0 w 12172675"/>
              <a:gd name="connsiteY4" fmla="*/ 0 h 3193660"/>
              <a:gd name="connsiteX0-1" fmla="*/ 0 w 12184848"/>
              <a:gd name="connsiteY0-2" fmla="*/ 0 h 3459884"/>
              <a:gd name="connsiteX1-3" fmla="*/ 0 w 12184848"/>
              <a:gd name="connsiteY1-4" fmla="*/ 1210971 h 3459884"/>
              <a:gd name="connsiteX2-5" fmla="*/ 12184848 w 12184848"/>
              <a:gd name="connsiteY2-6" fmla="*/ 2082671 h 3459884"/>
              <a:gd name="connsiteX3-7" fmla="*/ 12172675 w 12184848"/>
              <a:gd name="connsiteY3-8" fmla="*/ 0 h 3459884"/>
              <a:gd name="connsiteX4-9" fmla="*/ 0 w 12184848"/>
              <a:gd name="connsiteY4-10" fmla="*/ 0 h 3459884"/>
              <a:gd name="connsiteX0-11" fmla="*/ 0 w 12184848"/>
              <a:gd name="connsiteY0-12" fmla="*/ 0 h 3434859"/>
              <a:gd name="connsiteX1-13" fmla="*/ 12173 w 12184848"/>
              <a:gd name="connsiteY1-14" fmla="*/ 1039340 h 3434859"/>
              <a:gd name="connsiteX2-15" fmla="*/ 12184848 w 12184848"/>
              <a:gd name="connsiteY2-16" fmla="*/ 2082671 h 3434859"/>
              <a:gd name="connsiteX3-17" fmla="*/ 12172675 w 12184848"/>
              <a:gd name="connsiteY3-18" fmla="*/ 0 h 3434859"/>
              <a:gd name="connsiteX4-19" fmla="*/ 0 w 12184848"/>
              <a:gd name="connsiteY4-20" fmla="*/ 0 h 3434859"/>
              <a:gd name="connsiteX0-21" fmla="*/ 0 w 12184848"/>
              <a:gd name="connsiteY0-22" fmla="*/ 0 h 3263912"/>
              <a:gd name="connsiteX1-23" fmla="*/ 12173 w 12184848"/>
              <a:gd name="connsiteY1-24" fmla="*/ 1039340 h 3263912"/>
              <a:gd name="connsiteX2-25" fmla="*/ 12184848 w 12184848"/>
              <a:gd name="connsiteY2-26" fmla="*/ 1882436 h 3263912"/>
              <a:gd name="connsiteX3-27" fmla="*/ 12172675 w 12184848"/>
              <a:gd name="connsiteY3-28" fmla="*/ 0 h 3263912"/>
              <a:gd name="connsiteX4-29" fmla="*/ 0 w 12184848"/>
              <a:gd name="connsiteY4-30" fmla="*/ 0 h 326391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12184848" h="3263912">
                <a:moveTo>
                  <a:pt x="0" y="0"/>
                </a:moveTo>
                <a:lnTo>
                  <a:pt x="12173" y="1039340"/>
                </a:lnTo>
                <a:cubicBezTo>
                  <a:pt x="4386199" y="-680239"/>
                  <a:pt x="9343911" y="6040909"/>
                  <a:pt x="12184848" y="1882436"/>
                </a:cubicBezTo>
                <a:cubicBezTo>
                  <a:pt x="12180790" y="1188212"/>
                  <a:pt x="12176733" y="694224"/>
                  <a:pt x="12172675" y="0"/>
                </a:cubicBezTo>
                <a:lnTo>
                  <a:pt x="0" y="0"/>
                </a:lnTo>
                <a:close/>
              </a:path>
            </a:pathLst>
          </a:custGeom>
          <a:solidFill>
            <a:schemeClr val="accent1">
              <a:lumMod val="20000"/>
              <a:lumOff val="80000"/>
            </a:schemeClr>
          </a:solidFill>
          <a:ln w="24201"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endParaRPr lang="zh-CN" altLang="en-US">
              <a:solidFill>
                <a:schemeClr val="dk1"/>
              </a:solidFill>
              <a:latin typeface="微软雅黑" panose="020B0503020204020204" charset="-122"/>
              <a:ea typeface="微软雅黑" panose="020B0503020204020204" charset="-122"/>
              <a:sym typeface="Arial" panose="020B0604020202020204" pitchFamily="34" charset="0"/>
            </a:endParaRPr>
          </a:p>
        </p:txBody>
      </p:sp>
      <p:sp>
        <p:nvSpPr>
          <p:cNvPr id="12" name="图形 1"/>
          <p:cNvSpPr/>
          <p:nvPr>
            <p:custDataLst>
              <p:tags r:id="rId4"/>
            </p:custDataLst>
          </p:nvPr>
        </p:nvSpPr>
        <p:spPr>
          <a:xfrm flipV="1">
            <a:off x="0" y="5659389"/>
            <a:ext cx="12192000" cy="1198611"/>
          </a:xfrm>
          <a:custGeom>
            <a:avLst/>
            <a:gdLst>
              <a:gd name="connsiteX0" fmla="*/ 0 w 12172675"/>
              <a:gd name="connsiteY0" fmla="*/ 0 h 3193660"/>
              <a:gd name="connsiteX1" fmla="*/ 0 w 12172675"/>
              <a:gd name="connsiteY1" fmla="*/ 1210971 h 3193660"/>
              <a:gd name="connsiteX2" fmla="*/ 12172675 w 12172675"/>
              <a:gd name="connsiteY2" fmla="*/ 1768017 h 3193660"/>
              <a:gd name="connsiteX3" fmla="*/ 12172675 w 12172675"/>
              <a:gd name="connsiteY3" fmla="*/ 0 h 3193660"/>
              <a:gd name="connsiteX4" fmla="*/ 0 w 12172675"/>
              <a:gd name="connsiteY4" fmla="*/ 0 h 31936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72675" h="3193660">
                <a:moveTo>
                  <a:pt x="0" y="0"/>
                </a:moveTo>
                <a:lnTo>
                  <a:pt x="0" y="1210971"/>
                </a:lnTo>
                <a:cubicBezTo>
                  <a:pt x="4374026" y="-508608"/>
                  <a:pt x="9331738" y="5926490"/>
                  <a:pt x="12172675" y="1768017"/>
                </a:cubicBezTo>
                <a:lnTo>
                  <a:pt x="12172675" y="0"/>
                </a:lnTo>
                <a:lnTo>
                  <a:pt x="0" y="0"/>
                </a:lnTo>
                <a:close/>
              </a:path>
            </a:pathLst>
          </a:custGeom>
          <a:solidFill>
            <a:schemeClr val="accent1"/>
          </a:solidFill>
          <a:ln w="24201" cap="flat">
            <a:noFill/>
            <a:prstDash val="solid"/>
            <a:miter/>
          </a:ln>
        </p:spPr>
        <p:txBody>
          <a:bodyPr rtlCol="0"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endParaRPr lang="zh-CN" altLang="en-US">
              <a:solidFill>
                <a:schemeClr val="dk1"/>
              </a:solidFill>
              <a:latin typeface="微软雅黑" panose="020B0503020204020204" charset="-122"/>
              <a:ea typeface="微软雅黑" panose="020B0503020204020204" charset="-122"/>
              <a:sym typeface="Arial" panose="020B0604020202020204" pitchFamily="34" charset="0"/>
            </a:endParaRPr>
          </a:p>
        </p:txBody>
      </p:sp>
      <p:cxnSp>
        <p:nvCxnSpPr>
          <p:cNvPr id="3" name="直接连接符 2"/>
          <p:cNvCxnSpPr/>
          <p:nvPr>
            <p:custDataLst>
              <p:tags r:id="rId5"/>
            </p:custDataLst>
          </p:nvPr>
        </p:nvCxnSpPr>
        <p:spPr>
          <a:xfrm>
            <a:off x="5832872" y="2047163"/>
            <a:ext cx="526256" cy="0"/>
          </a:xfrm>
          <a:prstGeom prst="line">
            <a:avLst/>
          </a:prstGeom>
          <a:ln w="57150">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7" name="组合 6"/>
          <p:cNvGrpSpPr>
            <a:grpSpLocks noChangeAspect="1"/>
          </p:cNvGrpSpPr>
          <p:nvPr>
            <p:custDataLst>
              <p:tags r:id="rId6"/>
            </p:custDataLst>
          </p:nvPr>
        </p:nvGrpSpPr>
        <p:grpSpPr>
          <a:xfrm>
            <a:off x="997546" y="876872"/>
            <a:ext cx="579393" cy="505579"/>
            <a:chOff x="1168400" y="1347856"/>
            <a:chExt cx="723913" cy="631688"/>
          </a:xfrm>
          <a:solidFill>
            <a:schemeClr val="bg1">
              <a:lumMod val="95000"/>
            </a:schemeClr>
          </a:solidFill>
        </p:grpSpPr>
        <p:sp>
          <p:nvSpPr>
            <p:cNvPr id="10" name="任意多边形: 形状 9"/>
            <p:cNvSpPr>
              <a:spLocks noChangeAspect="1"/>
            </p:cNvSpPr>
            <p:nvPr>
              <p:custDataLst>
                <p:tags r:id="rId7"/>
              </p:custDataLst>
            </p:nvPr>
          </p:nvSpPr>
          <p:spPr>
            <a:xfrm>
              <a:off x="1168400" y="1347856"/>
              <a:ext cx="311295" cy="631688"/>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solidFill>
              <a:schemeClr val="lt1">
                <a:lumMod val="95000"/>
              </a:schemeClr>
            </a:solidFill>
            <a:ln w="28575" cap="rnd">
              <a:no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13" name="任意多边形: 形状 12"/>
            <p:cNvSpPr>
              <a:spLocks noChangeAspect="1"/>
            </p:cNvSpPr>
            <p:nvPr>
              <p:custDataLst>
                <p:tags r:id="rId8"/>
              </p:custDataLst>
            </p:nvPr>
          </p:nvSpPr>
          <p:spPr>
            <a:xfrm>
              <a:off x="1581018" y="1347856"/>
              <a:ext cx="311295" cy="631688"/>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solidFill>
              <a:schemeClr val="lt1">
                <a:lumMod val="95000"/>
              </a:schemeClr>
            </a:solidFill>
            <a:ln w="28575" cap="rnd">
              <a:no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grpSp>
      <p:grpSp>
        <p:nvGrpSpPr>
          <p:cNvPr id="14" name="组合 13"/>
          <p:cNvGrpSpPr>
            <a:grpSpLocks noChangeAspect="1"/>
          </p:cNvGrpSpPr>
          <p:nvPr>
            <p:custDataLst>
              <p:tags r:id="rId9"/>
            </p:custDataLst>
          </p:nvPr>
        </p:nvGrpSpPr>
        <p:grpSpPr>
          <a:xfrm flipH="1" flipV="1">
            <a:off x="10615061" y="876872"/>
            <a:ext cx="579393" cy="505579"/>
            <a:chOff x="1168400" y="1347856"/>
            <a:chExt cx="723913" cy="631688"/>
          </a:xfrm>
          <a:solidFill>
            <a:schemeClr val="bg1">
              <a:lumMod val="95000"/>
            </a:schemeClr>
          </a:solidFill>
        </p:grpSpPr>
        <p:sp>
          <p:nvSpPr>
            <p:cNvPr id="15" name="任意多边形: 形状 14"/>
            <p:cNvSpPr>
              <a:spLocks noChangeAspect="1"/>
            </p:cNvSpPr>
            <p:nvPr>
              <p:custDataLst>
                <p:tags r:id="rId10"/>
              </p:custDataLst>
            </p:nvPr>
          </p:nvSpPr>
          <p:spPr>
            <a:xfrm>
              <a:off x="1168400" y="1347856"/>
              <a:ext cx="311295" cy="631688"/>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solidFill>
              <a:schemeClr val="lt1">
                <a:lumMod val="95000"/>
              </a:schemeClr>
            </a:solidFill>
            <a:ln w="28575" cap="rnd">
              <a:no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zh-CN" altLang="en-US" dirty="0">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16" name="任意多边形: 形状 15"/>
            <p:cNvSpPr>
              <a:spLocks noChangeAspect="1"/>
            </p:cNvSpPr>
            <p:nvPr>
              <p:custDataLst>
                <p:tags r:id="rId11"/>
              </p:custDataLst>
            </p:nvPr>
          </p:nvSpPr>
          <p:spPr>
            <a:xfrm>
              <a:off x="1581018" y="1347856"/>
              <a:ext cx="311295" cy="631688"/>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solidFill>
              <a:schemeClr val="lt1">
                <a:lumMod val="95000"/>
              </a:schemeClr>
            </a:solidFill>
            <a:ln w="28575" cap="rnd">
              <a:no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en-US">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20000"/>
                </a:lnSpc>
              </a:pPr>
              <a:endParaRPr lang="zh-CN" altLang="en-US" dirty="0">
                <a:solidFill>
                  <a:schemeClr val="lt1"/>
                </a:solidFill>
                <a:latin typeface="微软雅黑" panose="020B0503020204020204" charset="-122"/>
                <a:ea typeface="微软雅黑" panose="020B0503020204020204" charset="-122"/>
                <a:sym typeface="Arial" panose="020B0604020202020204" pitchFamily="34" charset="0"/>
              </a:endParaRPr>
            </a:p>
          </p:txBody>
        </p:sp>
      </p:grpSp>
    </p:spTree>
    <p:custDataLst>
      <p:tags r:id="rId12"/>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4" name="矩形 3"/>
          <p:cNvSpPr/>
          <p:nvPr>
            <p:custDataLst>
              <p:tags r:id="rId1"/>
            </p:custDataLst>
          </p:nvPr>
        </p:nvSpPr>
        <p:spPr>
          <a:xfrm>
            <a:off x="1231900" y="-20320"/>
            <a:ext cx="1475740" cy="1588135"/>
          </a:xfrm>
          <a:prstGeom prst="rect">
            <a:avLst/>
          </a:prstGeom>
          <a:solidFill>
            <a:schemeClr val="accent1"/>
          </a:solidFill>
          <a:ln>
            <a:solidFill>
              <a:srgbClr val="000000">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10" name="文本框 9"/>
          <p:cNvSpPr txBox="1"/>
          <p:nvPr>
            <p:custDataLst>
              <p:tags r:id="rId2"/>
            </p:custDataLst>
          </p:nvPr>
        </p:nvSpPr>
        <p:spPr>
          <a:xfrm>
            <a:off x="3907790" y="1269682"/>
            <a:ext cx="7418705" cy="4318635"/>
          </a:xfrm>
          <a:prstGeom prst="rect">
            <a:avLst/>
          </a:prstGeom>
          <a:noFill/>
        </p:spPr>
        <p:txBody>
          <a:bodyPr vert="horz" lIns="91440" tIns="45720" rIns="91440" bIns="45720" rtlCol="0" anchor="ctr">
            <a:normAutofit/>
          </a:bodyPr>
          <a:lstStyle>
            <a:lvl1pPr marL="285750" indent="-285750" fontAlgn="auto">
              <a:lnSpc>
                <a:spcPct val="150000"/>
              </a:lnSpc>
              <a:spcBef>
                <a:spcPts val="0"/>
              </a:spcBef>
              <a:spcAft>
                <a:spcPts val="800"/>
              </a:spcAft>
              <a:buFont typeface="+mj-ea"/>
              <a:buAutoNum type="ea1JpnChsDbPeriod"/>
              <a:defRPr sz="1100" u="none" strike="noStrike" cap="none" spc="150" normalizeH="0" baseline="0">
                <a:solidFill>
                  <a:schemeClr val="tx1">
                    <a:lumMod val="95000"/>
                    <a:lumOff val="5000"/>
                  </a:schemeClr>
                </a:solidFill>
                <a:uFillTx/>
                <a:latin typeface="微软雅黑 Light" panose="020B0502040204020203" pitchFamily="34" charset="-122"/>
                <a:ea typeface="微软雅黑 Light" panose="020B0502040204020203" pitchFamily="34" charset="-122"/>
              </a:defRPr>
            </a:lvl1pPr>
            <a:lvl2pPr marL="685800" indent="-228600" fontAlgn="auto">
              <a:lnSpc>
                <a:spcPct val="130000"/>
              </a:lnSpc>
              <a:spcBef>
                <a:spcPts val="0"/>
              </a:spcBef>
              <a:spcAft>
                <a:spcPts val="1000"/>
              </a:spcAft>
              <a:buFont typeface="Arial" panose="020B0604020202020204" pitchFamily="34" charset="0"/>
              <a:buChar char="•"/>
              <a:tabLst>
                <a:tab pos="1609725" algn="l"/>
              </a:tabLst>
              <a:defRPr sz="1600" u="none" strike="noStrike" cap="none" spc="150" normalizeH="0" baseline="0">
                <a:uFillTx/>
                <a:latin typeface="微软雅黑" panose="020B0503020204020204" charset="-122"/>
                <a:ea typeface="微软雅黑" panose="020B0503020204020204" charset="-122"/>
              </a:defRPr>
            </a:lvl2pPr>
            <a:lvl3pPr marL="1143000" indent="-228600" fontAlgn="auto">
              <a:lnSpc>
                <a:spcPct val="130000"/>
              </a:lnSpc>
              <a:spcBef>
                <a:spcPts val="0"/>
              </a:spcBef>
              <a:spcAft>
                <a:spcPts val="1000"/>
              </a:spcAft>
              <a:buFont typeface="Arial" panose="020B0604020202020204" pitchFamily="34" charset="0"/>
              <a:buChar char="•"/>
              <a:defRPr sz="1600" u="none" strike="noStrike" cap="none" spc="150" normalizeH="0" baseline="0">
                <a:uFillTx/>
                <a:latin typeface="微软雅黑" panose="020B0503020204020204" charset="-122"/>
                <a:ea typeface="微软雅黑" panose="020B0503020204020204" charset="-122"/>
              </a:defRPr>
            </a:lvl3pPr>
            <a:lvl4pPr marL="1600200" indent="-228600" fontAlgn="auto">
              <a:lnSpc>
                <a:spcPct val="130000"/>
              </a:lnSpc>
              <a:spcBef>
                <a:spcPts val="0"/>
              </a:spcBef>
              <a:spcAft>
                <a:spcPts val="1000"/>
              </a:spcAft>
              <a:buFont typeface="Arial" panose="020B0604020202020204" pitchFamily="34" charset="0"/>
              <a:buChar char="•"/>
              <a:defRPr sz="1600" u="none" strike="noStrike" cap="none" spc="150" normalizeH="0" baseline="0">
                <a:uFillTx/>
                <a:latin typeface="微软雅黑" panose="020B0503020204020204" charset="-122"/>
                <a:ea typeface="微软雅黑" panose="020B0503020204020204" charset="-122"/>
              </a:defRPr>
            </a:lvl4pPr>
            <a:lvl5pPr marL="2057400" indent="-228600" fontAlgn="auto">
              <a:lnSpc>
                <a:spcPct val="130000"/>
              </a:lnSpc>
              <a:spcBef>
                <a:spcPts val="0"/>
              </a:spcBef>
              <a:spcAft>
                <a:spcPts val="1000"/>
              </a:spcAft>
              <a:buFont typeface="Arial" panose="020B0604020202020204" pitchFamily="34" charset="0"/>
              <a:buChar char="•"/>
              <a:defRPr sz="1600" u="none" strike="noStrike" cap="none" spc="150" normalizeH="0" baseline="0">
                <a:uFillTx/>
                <a:latin typeface="微软雅黑" panose="020B0503020204020204" charset="-122"/>
                <a:ea typeface="微软雅黑" panose="020B0503020204020204" charset="-122"/>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pPr marL="0" indent="0" algn="just">
              <a:lnSpc>
                <a:spcPct val="150000"/>
              </a:lnSpc>
              <a:buNone/>
            </a:pPr>
            <a:r>
              <a:rPr lang="zh-CN" altLang="en-US" sz="160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针对存在的问题，县公安局2021年打算：一是进一步增强主动公开意识。进一步明确主要负责人“第一责任人”的责任，认真组织学习上级政务公开工作会议、文件精神，增强各警种主动公开意识。二是进一步加大主动公开力度。围绕县委、县政府和市公安局中心工作，及时调整充实政府信息公开目录和内容，按照公开为常态、不公开为例外原则，最大限度地发布政府信息，确保工作常态化。三是进一步加大业务培训力度。采取跟班学习、以会代训等形式，分批组织对各警种政府信息公开联络员进行培训，提升政务公开工作能力和水平。四是进一加大政府信息公开宣传力度。依托县局门户网站、公安微博、微山公安微信公众号等载体，加大对公安工作成果的宣传，扩大社会各界对公安工作知晓率，为公安工作发展创造良好氛围。</a:t>
            </a:r>
            <a:endParaRPr lang="zh-CN" altLang="en-US" sz="1600"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p:txBody>
      </p:sp>
      <p:sp>
        <p:nvSpPr>
          <p:cNvPr id="7" name="标题 1"/>
          <p:cNvSpPr>
            <a:spLocks noGrp="1"/>
          </p:cNvSpPr>
          <p:nvPr>
            <p:custDataLst>
              <p:tags r:id="rId3"/>
            </p:custDataLst>
          </p:nvPr>
        </p:nvSpPr>
        <p:spPr>
          <a:xfrm>
            <a:off x="701675" y="1985645"/>
            <a:ext cx="2536190" cy="1739265"/>
          </a:xfrm>
          <a:prstGeom prst="rect">
            <a:avLst/>
          </a:prstGeom>
        </p:spPr>
        <p:txBody>
          <a:bodyPr vert="horz" lIns="91440" tIns="45720" rIns="91440" bIns="45720" rtlCol="0" anchor="ctr" anchorCtr="0">
            <a:normAutofit lnSpcReduction="20000"/>
          </a:bodyPr>
          <a:lstStyle>
            <a:lvl1pPr algn="l" defTabSz="914400" rtl="0" eaLnBrk="1" fontAlgn="auto" latinLnBrk="0" hangingPunct="1">
              <a:lnSpc>
                <a:spcPct val="100000"/>
              </a:lnSpc>
              <a:spcBef>
                <a:spcPct val="0"/>
              </a:spcBef>
              <a:buNone/>
              <a:defRPr sz="2400" b="1" u="none" strike="noStrike" kern="1200" cap="none" spc="200" normalizeH="0">
                <a:solidFill>
                  <a:schemeClr val="tx1"/>
                </a:solidFill>
                <a:uFillTx/>
                <a:latin typeface="微软雅黑" panose="020B0503020204020204" charset="-122"/>
                <a:ea typeface="微软雅黑" panose="020B0503020204020204" charset="-122"/>
                <a:cs typeface="+mj-cs"/>
              </a:defRPr>
            </a:lvl1pPr>
          </a:lstStyle>
          <a:p>
            <a:pPr algn="ctr">
              <a:lnSpc>
                <a:spcPct val="130000"/>
              </a:lnSpc>
            </a:pPr>
            <a:r>
              <a:rPr lang="zh-CN" altLang="en-US" sz="3200" spc="300" dirty="0">
                <a:solidFill>
                  <a:schemeClr val="dk1">
                    <a:lumMod val="85000"/>
                    <a:lumOff val="15000"/>
                  </a:schemeClr>
                </a:solidFill>
                <a:uFillTx/>
              </a:rPr>
              <a:t>存在的主要问题及改进情况</a:t>
            </a:r>
            <a:endParaRPr lang="zh-CN" altLang="en-US" sz="3200" spc="300" dirty="0">
              <a:solidFill>
                <a:schemeClr val="dk1">
                  <a:lumMod val="85000"/>
                  <a:lumOff val="15000"/>
                </a:schemeClr>
              </a:solidFill>
              <a:uFillTx/>
            </a:endParaRPr>
          </a:p>
        </p:txBody>
      </p:sp>
      <p:sp>
        <p:nvSpPr>
          <p:cNvPr id="5" name="矩形 4"/>
          <p:cNvSpPr/>
          <p:nvPr>
            <p:custDataLst>
              <p:tags r:id="rId4"/>
            </p:custDataLst>
          </p:nvPr>
        </p:nvSpPr>
        <p:spPr>
          <a:xfrm>
            <a:off x="1231900" y="3881120"/>
            <a:ext cx="1475740" cy="2978785"/>
          </a:xfrm>
          <a:prstGeom prst="rect">
            <a:avLst/>
          </a:prstGeom>
          <a:solidFill>
            <a:schemeClr val="accent1"/>
          </a:solidFill>
          <a:ln>
            <a:solidFill>
              <a:srgbClr val="000000">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6" name="矩形 5"/>
          <p:cNvSpPr/>
          <p:nvPr>
            <p:custDataLst>
              <p:tags r:id="rId5"/>
            </p:custDataLst>
          </p:nvPr>
        </p:nvSpPr>
        <p:spPr>
          <a:xfrm>
            <a:off x="1231900" y="1637665"/>
            <a:ext cx="1475740" cy="191770"/>
          </a:xfrm>
          <a:prstGeom prst="rect">
            <a:avLst/>
          </a:prstGeom>
          <a:solidFill>
            <a:schemeClr val="accent1"/>
          </a:solidFill>
          <a:ln>
            <a:solidFill>
              <a:srgbClr val="000000">
                <a:alpha val="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Tree>
    <p:custDataLst>
      <p:tags r:id="rId6"/>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custDataLst>
              <p:tags r:id="rId1"/>
            </p:custDataLst>
          </p:nvPr>
        </p:nvSpPr>
        <p:spPr>
          <a:xfrm>
            <a:off x="1912483" y="3917009"/>
            <a:ext cx="7767955" cy="768350"/>
          </a:xfrm>
        </p:spPr>
        <p:txBody>
          <a:bodyPr wrap="square" anchor="t" anchorCtr="0">
            <a:normAutofit fontScale="90000"/>
          </a:bodyPr>
          <a:lstStyle/>
          <a:p>
            <a:r>
              <a:rPr lang="zh-CN" altLang="en-US" sz="4445">
                <a:solidFill>
                  <a:schemeClr val="tx1">
                    <a:lumMod val="85000"/>
                    <a:lumOff val="15000"/>
                  </a:schemeClr>
                </a:solidFill>
                <a:uFillTx/>
                <a:latin typeface="Arial" panose="020B0604020202020204" pitchFamily="34" charset="0"/>
                <a:ea typeface="微软雅黑" panose="020B0503020204020204" charset="-122"/>
                <a:sym typeface="+mn-ea"/>
              </a:rPr>
              <a:t>其他需要报告的事项</a:t>
            </a:r>
            <a:endParaRPr lang="zh-CN" altLang="en-US" sz="4445">
              <a:solidFill>
                <a:schemeClr val="tx1">
                  <a:lumMod val="85000"/>
                  <a:lumOff val="15000"/>
                </a:schemeClr>
              </a:solidFill>
              <a:uFillTx/>
              <a:latin typeface="Arial" panose="020B0604020202020204" pitchFamily="34" charset="0"/>
              <a:ea typeface="微软雅黑" panose="020B0503020204020204" charset="-122"/>
              <a:sym typeface="+mn-ea"/>
            </a:endParaRPr>
          </a:p>
        </p:txBody>
      </p:sp>
      <p:sp>
        <p:nvSpPr>
          <p:cNvPr id="5" name="矩形 4"/>
          <p:cNvSpPr/>
          <p:nvPr>
            <p:custDataLst>
              <p:tags r:id="rId2"/>
            </p:custDataLst>
          </p:nvPr>
        </p:nvSpPr>
        <p:spPr>
          <a:xfrm>
            <a:off x="2035038" y="2506674"/>
            <a:ext cx="1026160" cy="1026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sp>
        <p:nvSpPr>
          <p:cNvPr id="10" name="文本框 9"/>
          <p:cNvSpPr txBox="1"/>
          <p:nvPr>
            <p:custDataLst>
              <p:tags r:id="rId3"/>
            </p:custDataLst>
          </p:nvPr>
        </p:nvSpPr>
        <p:spPr>
          <a:xfrm>
            <a:off x="2035038" y="2122499"/>
            <a:ext cx="1026160" cy="1263942"/>
          </a:xfrm>
          <a:prstGeom prst="rect">
            <a:avLst/>
          </a:prstGeom>
          <a:noFill/>
        </p:spPr>
        <p:txBody>
          <a:bodyPr wrap="square" rtlCol="0" anchor="b">
            <a:normAutofit/>
          </a:bodyPr>
          <a:lstStyle/>
          <a:p>
            <a:r>
              <a:rPr lang="en-US" altLang="zh-CN" sz="4400" b="1">
                <a:solidFill>
                  <a:schemeClr val="bg1"/>
                </a:solidFill>
                <a:uFillTx/>
                <a:latin typeface="Arial" panose="020B0604020202020204" pitchFamily="34" charset="0"/>
                <a:ea typeface="微软雅黑" panose="020B0503020204020204" charset="-122"/>
                <a:cs typeface="Arial" panose="020B0604020202020204" pitchFamily="34" charset="0"/>
              </a:rPr>
              <a:t>07</a:t>
            </a:r>
            <a:endParaRPr lang="en-US" altLang="zh-CN" sz="4400" b="1">
              <a:solidFill>
                <a:schemeClr val="bg1"/>
              </a:solidFill>
              <a:uFillTx/>
              <a:latin typeface="Arial" panose="020B0604020202020204" pitchFamily="34" charset="0"/>
              <a:ea typeface="微软雅黑" panose="020B0503020204020204" charset="-122"/>
              <a:cs typeface="Arial" panose="020B0604020202020204" pitchFamily="34" charset="0"/>
            </a:endParaRPr>
          </a:p>
        </p:txBody>
      </p:sp>
      <p:sp>
        <p:nvSpPr>
          <p:cNvPr id="24" name="矩形 23"/>
          <p:cNvSpPr/>
          <p:nvPr>
            <p:custDataLst>
              <p:tags r:id="rId4"/>
            </p:custDataLst>
          </p:nvPr>
        </p:nvSpPr>
        <p:spPr>
          <a:xfrm>
            <a:off x="9996033" y="2679394"/>
            <a:ext cx="17780" cy="217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spTree>
    <p:custDataLst>
      <p:tags r:id="rId5"/>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0" name="矩形 9"/>
          <p:cNvSpPr/>
          <p:nvPr>
            <p:custDataLst>
              <p:tags r:id="rId1"/>
            </p:custDataLst>
          </p:nvPr>
        </p:nvSpPr>
        <p:spPr>
          <a:xfrm>
            <a:off x="319378" y="1526650"/>
            <a:ext cx="11553245" cy="4858247"/>
          </a:xfrm>
          <a:prstGeom prst="rect">
            <a:avLst/>
          </a:prstGeom>
          <a:noFill/>
          <a:ln w="6350">
            <a:solidFill>
              <a:schemeClr val="accent1">
                <a:alpha val="2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latin typeface="微软雅黑" panose="020B0503020204020204" charset="-122"/>
              <a:ea typeface="微软雅黑" panose="020B0503020204020204" charset="-122"/>
            </a:endParaRPr>
          </a:p>
        </p:txBody>
      </p:sp>
      <p:sp>
        <p:nvSpPr>
          <p:cNvPr id="8" name="矩形 7"/>
          <p:cNvSpPr/>
          <p:nvPr>
            <p:custDataLst>
              <p:tags r:id="rId2"/>
            </p:custDataLst>
          </p:nvPr>
        </p:nvSpPr>
        <p:spPr>
          <a:xfrm>
            <a:off x="319379" y="524787"/>
            <a:ext cx="11553244" cy="526373"/>
          </a:xfrm>
          <a:prstGeom prst="rect">
            <a:avLst/>
          </a:prstGeom>
        </p:spPr>
        <p:txBody>
          <a:bodyPr wrap="square" anchor="b">
            <a:normAutofit fontScale="90000"/>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pPr>
            <a:r>
              <a:rPr kumimoji="0" lang="zh-CN" altLang="en-US" sz="2780" b="1" i="0" u="none" strike="noStrike" kern="1200" cap="none" spc="300" normalizeH="0" baseline="0" noProof="0">
                <a:ln>
                  <a:noFill/>
                </a:ln>
                <a:solidFill>
                  <a:schemeClr val="dk1"/>
                </a:solidFill>
                <a:effectLst/>
                <a:uLnTx/>
                <a:uFillTx/>
                <a:latin typeface="微软雅黑" panose="020B0503020204020204" charset="-122"/>
                <a:ea typeface="微软雅黑" panose="020B0503020204020204" charset="-122"/>
              </a:rPr>
              <a:t>其他需要报告的事项</a:t>
            </a:r>
            <a:endParaRPr kumimoji="0" lang="zh-CN" altLang="en-US" sz="2780" b="1" i="0" u="none" strike="noStrike" kern="1200" cap="none" spc="300" normalizeH="0" baseline="0" noProof="0">
              <a:ln>
                <a:noFill/>
              </a:ln>
              <a:solidFill>
                <a:schemeClr val="dk1"/>
              </a:solidFill>
              <a:effectLst/>
              <a:uLnTx/>
              <a:uFillTx/>
              <a:latin typeface="微软雅黑" panose="020B0503020204020204" charset="-122"/>
              <a:ea typeface="微软雅黑" panose="020B0503020204020204" charset="-122"/>
            </a:endParaRPr>
          </a:p>
        </p:txBody>
      </p:sp>
      <p:cxnSp>
        <p:nvCxnSpPr>
          <p:cNvPr id="12" name="直接连接符 11"/>
          <p:cNvCxnSpPr/>
          <p:nvPr>
            <p:custDataLst>
              <p:tags r:id="rId3"/>
            </p:custDataLst>
          </p:nvPr>
        </p:nvCxnSpPr>
        <p:spPr>
          <a:xfrm>
            <a:off x="4189369" y="1789043"/>
            <a:ext cx="0" cy="4293705"/>
          </a:xfrm>
          <a:prstGeom prst="line">
            <a:avLst/>
          </a:prstGeom>
          <a:ln w="6350" cmpd="sng">
            <a:solidFill>
              <a:schemeClr val="accent1">
                <a:lumMod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6" name="矩形 5"/>
          <p:cNvSpPr/>
          <p:nvPr>
            <p:custDataLst>
              <p:tags r:id="rId4"/>
            </p:custDataLst>
          </p:nvPr>
        </p:nvSpPr>
        <p:spPr>
          <a:xfrm>
            <a:off x="698665" y="2130236"/>
            <a:ext cx="3168236" cy="3952512"/>
          </a:xfrm>
          <a:prstGeom prst="rect">
            <a:avLst/>
          </a:prstGeom>
        </p:spPr>
        <p:txBody>
          <a:bodyPr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marR="0" lvl="0" indent="-285750" algn="l" defTabSz="914400" rtl="0" eaLnBrk="1" fontAlgn="auto" latinLnBrk="0" hangingPunct="1">
              <a:lnSpc>
                <a:spcPct val="150000"/>
              </a:lnSpc>
              <a:spcBef>
                <a:spcPts val="0"/>
              </a:spcBef>
              <a:spcAft>
                <a:spcPts val="1000"/>
              </a:spcAft>
              <a:buClr>
                <a:srgbClr val="000000">
                  <a:lumMod val="75000"/>
                  <a:lumOff val="25000"/>
                </a:srgbClr>
              </a:buClr>
              <a:buSzPct val="90000"/>
              <a:buFont typeface="Wingdings" panose="05000000000000000000" pitchFamily="2" charset="2"/>
              <a:buChar char="n"/>
            </a:pPr>
            <a:r>
              <a:rPr kumimoji="0" lang="zh-CN" altLang="en-US" sz="1400" b="0" i="0" u="none" strike="noStrike" kern="1200" cap="none" spc="150" normalizeH="0" baseline="0" noProof="0">
                <a:ln>
                  <a:noFill/>
                </a:ln>
                <a:solidFill>
                  <a:schemeClr val="dk1">
                    <a:lumMod val="65000"/>
                    <a:lumOff val="35000"/>
                  </a:schemeClr>
                </a:solidFill>
                <a:effectLst/>
                <a:uLnTx/>
                <a:uFillTx/>
                <a:latin typeface="微软雅黑" panose="020B0503020204020204" charset="-122"/>
                <a:ea typeface="微软雅黑" panose="020B0503020204020204" charset="-122"/>
                <a:cs typeface="微软雅黑" panose="020B0503020204020204" charset="-122"/>
              </a:rPr>
              <a:t>人大代表建议、政协委员提案办理情况。县公安局紧紧围绕县委、县政府中心工作和人大代表、政协委员关心关注的热点、难点问题，创新思路举措，积极主动办理，深入推进落实，确保办理工作优质高效。全年共承办人大代表建议9件、政协委员提案19件，已全部按规定要求进行了办理并认真回复，圆满完成了办理工作，答复满意率达到100%。</a:t>
            </a:r>
            <a:endParaRPr kumimoji="0" lang="zh-CN" altLang="en-US" sz="1400" b="0" i="0" u="none" strike="noStrike" kern="1200" cap="none" spc="150" normalizeH="0" baseline="0" noProof="0">
              <a:ln>
                <a:noFill/>
              </a:ln>
              <a:solidFill>
                <a:schemeClr val="dk1">
                  <a:lumMod val="65000"/>
                  <a:lumOff val="35000"/>
                </a:schemeClr>
              </a:solidFill>
              <a:effectLst/>
              <a:uLnTx/>
              <a:uFillTx/>
              <a:latin typeface="微软雅黑" panose="020B0503020204020204" charset="-122"/>
              <a:ea typeface="微软雅黑" panose="020B0503020204020204" charset="-122"/>
              <a:cs typeface="微软雅黑" panose="020B0503020204020204" charset="-122"/>
            </a:endParaRPr>
          </a:p>
        </p:txBody>
      </p:sp>
      <p:sp>
        <p:nvSpPr>
          <p:cNvPr id="3" name="矩形 2"/>
          <p:cNvSpPr/>
          <p:nvPr>
            <p:custDataLst>
              <p:tags r:id="rId5"/>
            </p:custDataLst>
          </p:nvPr>
        </p:nvSpPr>
        <p:spPr>
          <a:xfrm>
            <a:off x="4511837" y="2095572"/>
            <a:ext cx="3168282" cy="3952240"/>
          </a:xfrm>
          <a:prstGeom prst="rect">
            <a:avLst/>
          </a:prstGeom>
          <a:ln>
            <a:noFill/>
          </a:ln>
        </p:spPr>
        <p:txBody>
          <a:bodyPr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marR="0" lvl="0" indent="-285750" algn="l" defTabSz="914400" rtl="0" eaLnBrk="1" fontAlgn="auto" latinLnBrk="0" hangingPunct="1">
              <a:lnSpc>
                <a:spcPct val="150000"/>
              </a:lnSpc>
              <a:spcBef>
                <a:spcPts val="0"/>
              </a:spcBef>
              <a:spcAft>
                <a:spcPts val="1000"/>
              </a:spcAft>
              <a:buClr>
                <a:srgbClr val="000000">
                  <a:lumMod val="75000"/>
                  <a:lumOff val="25000"/>
                </a:srgbClr>
              </a:buClr>
              <a:buSzPct val="90000"/>
              <a:buFont typeface="Wingdings" panose="05000000000000000000" pitchFamily="2" charset="2"/>
              <a:buChar char="n"/>
            </a:pPr>
            <a:r>
              <a:rPr kumimoji="0" lang="zh-CN" altLang="en-US" sz="1400" b="0" i="0" u="none" strike="noStrike" kern="1200" cap="none" spc="150" normalizeH="0" baseline="0" noProof="0">
                <a:ln>
                  <a:noFill/>
                </a:ln>
                <a:solidFill>
                  <a:schemeClr val="dk1">
                    <a:lumMod val="65000"/>
                    <a:lumOff val="35000"/>
                  </a:schemeClr>
                </a:solidFill>
                <a:effectLst/>
                <a:uLnTx/>
                <a:uFillTx/>
                <a:latin typeface="微软雅黑" panose="020B0503020204020204" charset="-122"/>
                <a:ea typeface="微软雅黑" panose="020B0503020204020204" charset="-122"/>
              </a:rPr>
              <a:t>微山县公安局</a:t>
            </a:r>
            <a:endParaRPr kumimoji="0" lang="zh-CN" altLang="en-US" sz="1400" b="0" i="0" u="none" strike="noStrike" kern="1200" cap="none" spc="150" normalizeH="0" baseline="0" noProof="0">
              <a:ln>
                <a:noFill/>
              </a:ln>
              <a:solidFill>
                <a:schemeClr val="dk1">
                  <a:lumMod val="65000"/>
                  <a:lumOff val="35000"/>
                </a:schemeClr>
              </a:solidFill>
              <a:effectLst/>
              <a:uLnTx/>
              <a:uFillTx/>
              <a:latin typeface="微软雅黑" panose="020B0503020204020204" charset="-122"/>
              <a:ea typeface="微软雅黑" panose="020B0503020204020204" charset="-122"/>
            </a:endParaRPr>
          </a:p>
        </p:txBody>
      </p:sp>
      <p:sp>
        <p:nvSpPr>
          <p:cNvPr id="7" name="矩形 6"/>
          <p:cNvSpPr/>
          <p:nvPr>
            <p:custDataLst>
              <p:tags r:id="rId6"/>
            </p:custDataLst>
          </p:nvPr>
        </p:nvSpPr>
        <p:spPr>
          <a:xfrm>
            <a:off x="8325054" y="2095572"/>
            <a:ext cx="3168282" cy="3952240"/>
          </a:xfrm>
          <a:prstGeom prst="rect">
            <a:avLst/>
          </a:prstGeom>
          <a:ln>
            <a:noFill/>
          </a:ln>
        </p:spPr>
        <p:txBody>
          <a:bodyPr anchor="ctr">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marR="0" lvl="0" indent="-285750" algn="l" defTabSz="914400" rtl="0" eaLnBrk="1" fontAlgn="auto" latinLnBrk="0" hangingPunct="1">
              <a:lnSpc>
                <a:spcPct val="150000"/>
              </a:lnSpc>
              <a:spcBef>
                <a:spcPts val="0"/>
              </a:spcBef>
              <a:spcAft>
                <a:spcPts val="1000"/>
              </a:spcAft>
              <a:buClr>
                <a:srgbClr val="000000">
                  <a:lumMod val="75000"/>
                  <a:lumOff val="25000"/>
                </a:srgbClr>
              </a:buClr>
              <a:buSzPct val="90000"/>
              <a:buFont typeface="Wingdings" panose="05000000000000000000" pitchFamily="2" charset="2"/>
              <a:buChar char="n"/>
            </a:pPr>
            <a:r>
              <a:rPr kumimoji="0" lang="zh-CN" altLang="en-US" sz="1400" b="0" i="0" u="none" strike="noStrike" kern="1200" cap="none" spc="150" normalizeH="0" baseline="0" noProof="0">
                <a:ln>
                  <a:noFill/>
                </a:ln>
                <a:solidFill>
                  <a:schemeClr val="dk1">
                    <a:lumMod val="65000"/>
                    <a:lumOff val="35000"/>
                  </a:schemeClr>
                </a:solidFill>
                <a:effectLst/>
                <a:uLnTx/>
                <a:uFillTx/>
                <a:latin typeface="微软雅黑" panose="020B0503020204020204" charset="-122"/>
                <a:ea typeface="微软雅黑" panose="020B0503020204020204" charset="-122"/>
                <a:cs typeface="微软雅黑" panose="020B0503020204020204" charset="-122"/>
              </a:rPr>
              <a:t>2021年1月25日</a:t>
            </a:r>
            <a:endParaRPr kumimoji="0" lang="zh-CN" altLang="en-US" sz="1400" b="0" i="0" u="none" strike="noStrike" kern="1200" cap="none" spc="150" normalizeH="0" baseline="0" noProof="0">
              <a:ln>
                <a:noFill/>
              </a:ln>
              <a:solidFill>
                <a:schemeClr val="dk1">
                  <a:lumMod val="65000"/>
                  <a:lumOff val="35000"/>
                </a:schemeClr>
              </a:solidFill>
              <a:effectLst/>
              <a:uLnTx/>
              <a:uFillTx/>
              <a:latin typeface="微软雅黑" panose="020B0503020204020204" charset="-122"/>
              <a:ea typeface="微软雅黑" panose="020B0503020204020204" charset="-122"/>
              <a:cs typeface="微软雅黑" panose="020B0503020204020204" charset="-122"/>
            </a:endParaRPr>
          </a:p>
        </p:txBody>
      </p:sp>
      <p:cxnSp>
        <p:nvCxnSpPr>
          <p:cNvPr id="9" name="直接连接符 8"/>
          <p:cNvCxnSpPr/>
          <p:nvPr>
            <p:custDataLst>
              <p:tags r:id="rId7"/>
            </p:custDataLst>
          </p:nvPr>
        </p:nvCxnSpPr>
        <p:spPr>
          <a:xfrm>
            <a:off x="8002587" y="1789043"/>
            <a:ext cx="0" cy="4293705"/>
          </a:xfrm>
          <a:prstGeom prst="line">
            <a:avLst/>
          </a:prstGeom>
          <a:ln w="6350" cmpd="sng">
            <a:solidFill>
              <a:schemeClr val="accent1">
                <a:lumMod val="50000"/>
              </a:schemeClr>
            </a:solidFill>
            <a:prstDash val="solid"/>
          </a:ln>
        </p:spPr>
        <p:style>
          <a:lnRef idx="1">
            <a:schemeClr val="accent1"/>
          </a:lnRef>
          <a:fillRef idx="0">
            <a:schemeClr val="accent1"/>
          </a:fillRef>
          <a:effectRef idx="0">
            <a:schemeClr val="accent1"/>
          </a:effectRef>
          <a:fontRef idx="minor">
            <a:schemeClr val="tx1"/>
          </a:fontRef>
        </p:style>
      </p:cxnSp>
    </p:spTree>
    <p:custDataLst>
      <p:tags r:id="rId8"/>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p:txBody>
          <a:bodyPr/>
          <a:lstStyle/>
          <a:p>
            <a:r>
              <a:rPr lang="zh-CN" altLang="en-US" dirty="0">
                <a:latin typeface="Arial" panose="020B0604020202020204" pitchFamily="34" charset="0"/>
              </a:rPr>
              <a:t>感谢聆听</a:t>
            </a:r>
            <a:endParaRPr lang="zh-CN" altLang="en-US" dirty="0">
              <a:latin typeface="Arial" panose="020B0604020202020204" pitchFamily="34" charset="0"/>
            </a:endParaRPr>
          </a:p>
        </p:txBody>
      </p:sp>
    </p:spTree>
    <p:custDataLst>
      <p:tags r:id="rId2"/>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矩形 7"/>
          <p:cNvSpPr/>
          <p:nvPr>
            <p:custDataLst>
              <p:tags r:id="rId1"/>
            </p:custDataLst>
          </p:nvPr>
        </p:nvSpPr>
        <p:spPr>
          <a:xfrm>
            <a:off x="2897505" y="1515110"/>
            <a:ext cx="76200" cy="922655"/>
          </a:xfrm>
          <a:prstGeom prst="rect">
            <a:avLst/>
          </a:prstGeom>
          <a:solidFill>
            <a:schemeClr val="dk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lt1"/>
              </a:solidFill>
            </a:endParaRPr>
          </a:p>
        </p:txBody>
      </p:sp>
      <p:sp>
        <p:nvSpPr>
          <p:cNvPr id="4" name="文本框 3"/>
          <p:cNvSpPr txBox="1"/>
          <p:nvPr>
            <p:custDataLst>
              <p:tags r:id="rId2"/>
            </p:custDataLst>
          </p:nvPr>
        </p:nvSpPr>
        <p:spPr>
          <a:xfrm>
            <a:off x="1212215" y="1592262"/>
            <a:ext cx="1526540" cy="768350"/>
          </a:xfrm>
          <a:prstGeom prst="rect">
            <a:avLst/>
          </a:prstGeom>
          <a:noFill/>
        </p:spPr>
        <p:txBody>
          <a:bodyPr wrap="square" rtlCol="0">
            <a:normAutofit fontScale="90000"/>
          </a:bodyPr>
          <a:lstStyle/>
          <a:p>
            <a:pPr algn="r"/>
            <a:r>
              <a:rPr lang="zh-CN" altLang="en-US" sz="4445" b="1" spc="300">
                <a:solidFill>
                  <a:schemeClr val="dk1">
                    <a:lumMod val="85000"/>
                    <a:lumOff val="15000"/>
                  </a:schemeClr>
                </a:solidFill>
                <a:uFillTx/>
                <a:latin typeface="Arial" panose="020B0604020202020204" pitchFamily="34" charset="0"/>
                <a:ea typeface="微软雅黑" panose="020B0503020204020204" charset="-122"/>
              </a:rPr>
              <a:t>目录</a:t>
            </a:r>
            <a:endParaRPr lang="zh-CN" altLang="en-US" sz="4445" b="1" spc="300">
              <a:solidFill>
                <a:schemeClr val="dk1">
                  <a:lumMod val="85000"/>
                  <a:lumOff val="15000"/>
                </a:schemeClr>
              </a:solidFill>
              <a:uFillTx/>
              <a:latin typeface="Arial" panose="020B0604020202020204" pitchFamily="34" charset="0"/>
              <a:ea typeface="微软雅黑" panose="020B0503020204020204" charset="-122"/>
            </a:endParaRPr>
          </a:p>
        </p:txBody>
      </p:sp>
      <p:sp>
        <p:nvSpPr>
          <p:cNvPr id="2" name="文本框 1"/>
          <p:cNvSpPr txBox="1"/>
          <p:nvPr>
            <p:custDataLst>
              <p:tags r:id="rId3"/>
            </p:custDataLst>
          </p:nvPr>
        </p:nvSpPr>
        <p:spPr>
          <a:xfrm>
            <a:off x="4447855" y="2360612"/>
            <a:ext cx="748030" cy="583565"/>
          </a:xfrm>
          <a:prstGeom prst="rect">
            <a:avLst/>
          </a:prstGeom>
          <a:noFill/>
        </p:spPr>
        <p:txBody>
          <a:bodyPr wrap="square" rtlCol="0">
            <a:normAutofit/>
          </a:bodyPr>
          <a:lstStyle/>
          <a:p>
            <a:r>
              <a:rPr lang="en-US" altLang="zh-CN" sz="3200" b="1" dirty="0">
                <a:solidFill>
                  <a:schemeClr val="dk1"/>
                </a:solidFill>
                <a:uFillTx/>
                <a:latin typeface="Arial" panose="020B0604020202020204" pitchFamily="34" charset="0"/>
                <a:ea typeface="微软雅黑" panose="020B0503020204020204" charset="-122"/>
                <a:cs typeface="Arial" panose="020B0604020202020204" pitchFamily="34" charset="0"/>
              </a:rPr>
              <a:t>01.</a:t>
            </a:r>
            <a:endParaRPr lang="en-US" altLang="zh-CN" sz="3200" b="1" dirty="0">
              <a:solidFill>
                <a:schemeClr val="dk1"/>
              </a:solidFill>
              <a:uFillTx/>
              <a:latin typeface="Arial" panose="020B0604020202020204" pitchFamily="34" charset="0"/>
              <a:ea typeface="微软雅黑" panose="020B0503020204020204" charset="-122"/>
              <a:cs typeface="Arial" panose="020B0604020202020204" pitchFamily="34" charset="0"/>
            </a:endParaRPr>
          </a:p>
        </p:txBody>
      </p:sp>
      <p:sp>
        <p:nvSpPr>
          <p:cNvPr id="21" name="文本框 20"/>
          <p:cNvSpPr txBox="1"/>
          <p:nvPr>
            <p:custDataLst>
              <p:tags r:id="rId4"/>
            </p:custDataLst>
          </p:nvPr>
        </p:nvSpPr>
        <p:spPr>
          <a:xfrm>
            <a:off x="5448616" y="2431414"/>
            <a:ext cx="2320290" cy="441961"/>
          </a:xfrm>
          <a:prstGeom prst="rect">
            <a:avLst/>
          </a:prstGeom>
          <a:noFill/>
        </p:spPr>
        <p:txBody>
          <a:bodyPr wrap="square" tIns="0" bIns="0" rtlCol="0" anchor="ctr">
            <a:normAutofit fontScale="90000" lnSpcReduction="20000"/>
          </a:bodyPr>
          <a:lstStyle/>
          <a:p>
            <a:r>
              <a:rPr lang="zh-CN" altLang="en-US" sz="1715">
                <a:solidFill>
                  <a:schemeClr val="dk1">
                    <a:lumMod val="65000"/>
                    <a:lumOff val="35000"/>
                  </a:schemeClr>
                </a:solidFill>
                <a:latin typeface="Arial" panose="020B0604020202020204" pitchFamily="34" charset="0"/>
                <a:ea typeface="微软雅黑" panose="020B0503020204020204" charset="-122"/>
                <a:cs typeface="微软雅黑" panose="020B0503020204020204" charset="-122"/>
              </a:rPr>
              <a:t>2020年政府信息公开工作年度报告</a:t>
            </a:r>
            <a:endParaRPr lang="zh-CN" altLang="en-US" sz="1715">
              <a:solidFill>
                <a:schemeClr val="dk1">
                  <a:lumMod val="65000"/>
                  <a:lumOff val="35000"/>
                </a:schemeClr>
              </a:solidFill>
              <a:latin typeface="Arial" panose="020B0604020202020204" pitchFamily="34" charset="0"/>
              <a:ea typeface="微软雅黑" panose="020B0503020204020204" charset="-122"/>
              <a:cs typeface="微软雅黑" panose="020B0503020204020204" charset="-122"/>
            </a:endParaRPr>
          </a:p>
        </p:txBody>
      </p:sp>
      <p:sp>
        <p:nvSpPr>
          <p:cNvPr id="36" name="文本框 35"/>
          <p:cNvSpPr txBox="1"/>
          <p:nvPr>
            <p:custDataLst>
              <p:tags r:id="rId5"/>
            </p:custDataLst>
          </p:nvPr>
        </p:nvSpPr>
        <p:spPr>
          <a:xfrm>
            <a:off x="4447855" y="4905884"/>
            <a:ext cx="748030" cy="583565"/>
          </a:xfrm>
          <a:prstGeom prst="rect">
            <a:avLst/>
          </a:prstGeom>
          <a:noFill/>
        </p:spPr>
        <p:txBody>
          <a:bodyPr wrap="square" rtlCol="0">
            <a:normAutofit/>
          </a:bodyPr>
          <a:lstStyle/>
          <a:p>
            <a:r>
              <a:rPr lang="en-US" altLang="zh-CN" sz="3200" b="1" dirty="0">
                <a:solidFill>
                  <a:schemeClr val="dk1"/>
                </a:solidFill>
                <a:uFillTx/>
                <a:latin typeface="Arial" panose="020B0604020202020204" pitchFamily="34" charset="0"/>
                <a:ea typeface="微软雅黑" panose="020B0503020204020204" charset="-122"/>
                <a:cs typeface="Arial" panose="020B0604020202020204" pitchFamily="34" charset="0"/>
              </a:rPr>
              <a:t>07.</a:t>
            </a:r>
            <a:endParaRPr lang="en-US" altLang="zh-CN" sz="3200" b="1" dirty="0">
              <a:solidFill>
                <a:schemeClr val="dk1"/>
              </a:solidFill>
              <a:uFillTx/>
              <a:latin typeface="Arial" panose="020B0604020202020204" pitchFamily="34" charset="0"/>
              <a:ea typeface="微软雅黑" panose="020B0503020204020204" charset="-122"/>
              <a:cs typeface="Arial" panose="020B0604020202020204" pitchFamily="34" charset="0"/>
            </a:endParaRPr>
          </a:p>
        </p:txBody>
      </p:sp>
      <p:sp>
        <p:nvSpPr>
          <p:cNvPr id="27" name="文本框 26"/>
          <p:cNvSpPr txBox="1"/>
          <p:nvPr>
            <p:custDataLst>
              <p:tags r:id="rId6"/>
            </p:custDataLst>
          </p:nvPr>
        </p:nvSpPr>
        <p:spPr>
          <a:xfrm>
            <a:off x="5448616" y="4976686"/>
            <a:ext cx="2320290" cy="441961"/>
          </a:xfrm>
          <a:prstGeom prst="rect">
            <a:avLst/>
          </a:prstGeom>
          <a:noFill/>
        </p:spPr>
        <p:txBody>
          <a:bodyPr wrap="square" tIns="0" bIns="0" rtlCol="0" anchor="ctr">
            <a:normAutofit/>
          </a:bodyPr>
          <a:lstStyle/>
          <a:p>
            <a:r>
              <a:rPr lang="zh-CN" altLang="en-US" sz="1700">
                <a:solidFill>
                  <a:schemeClr val="dk1">
                    <a:lumMod val="65000"/>
                    <a:lumOff val="35000"/>
                  </a:schemeClr>
                </a:solidFill>
                <a:latin typeface="Arial" panose="020B0604020202020204" pitchFamily="34" charset="0"/>
                <a:ea typeface="微软雅黑" panose="020B0503020204020204" charset="-122"/>
                <a:cs typeface="微软雅黑" panose="020B0503020204020204" charset="-122"/>
              </a:rPr>
              <a:t>其他需要报告的事项</a:t>
            </a:r>
            <a:endParaRPr lang="zh-CN" altLang="en-US" sz="1700">
              <a:solidFill>
                <a:schemeClr val="dk1">
                  <a:lumMod val="65000"/>
                  <a:lumOff val="35000"/>
                </a:schemeClr>
              </a:solidFill>
              <a:latin typeface="Arial" panose="020B0604020202020204" pitchFamily="34" charset="0"/>
              <a:ea typeface="微软雅黑" panose="020B0503020204020204" charset="-122"/>
              <a:cs typeface="微软雅黑" panose="020B0503020204020204" charset="-122"/>
            </a:endParaRPr>
          </a:p>
        </p:txBody>
      </p:sp>
      <p:sp>
        <p:nvSpPr>
          <p:cNvPr id="9" name="文本框 8"/>
          <p:cNvSpPr txBox="1"/>
          <p:nvPr>
            <p:custDataLst>
              <p:tags r:id="rId7"/>
            </p:custDataLst>
          </p:nvPr>
        </p:nvSpPr>
        <p:spPr>
          <a:xfrm>
            <a:off x="4447855" y="3213194"/>
            <a:ext cx="748030" cy="583565"/>
          </a:xfrm>
          <a:prstGeom prst="rect">
            <a:avLst/>
          </a:prstGeom>
          <a:noFill/>
        </p:spPr>
        <p:txBody>
          <a:bodyPr wrap="square" rtlCol="0">
            <a:normAutofit/>
          </a:bodyPr>
          <a:lstStyle/>
          <a:p>
            <a:r>
              <a:rPr lang="en-US" altLang="zh-CN" sz="3200" b="1" dirty="0">
                <a:solidFill>
                  <a:schemeClr val="dk1"/>
                </a:solidFill>
                <a:uFillTx/>
                <a:latin typeface="Arial" panose="020B0604020202020204" pitchFamily="34" charset="0"/>
                <a:ea typeface="微软雅黑" panose="020B0503020204020204" charset="-122"/>
                <a:cs typeface="Arial" panose="020B0604020202020204" pitchFamily="34" charset="0"/>
              </a:rPr>
              <a:t>03.</a:t>
            </a:r>
            <a:endParaRPr lang="en-US" altLang="zh-CN" sz="3200" b="1" dirty="0">
              <a:solidFill>
                <a:schemeClr val="dk1"/>
              </a:solidFill>
              <a:uFillTx/>
              <a:latin typeface="Arial" panose="020B0604020202020204" pitchFamily="34" charset="0"/>
              <a:ea typeface="微软雅黑" panose="020B0503020204020204" charset="-122"/>
              <a:cs typeface="Arial" panose="020B0604020202020204" pitchFamily="34" charset="0"/>
            </a:endParaRPr>
          </a:p>
        </p:txBody>
      </p:sp>
      <p:sp>
        <p:nvSpPr>
          <p:cNvPr id="23" name="文本框 22"/>
          <p:cNvSpPr txBox="1"/>
          <p:nvPr>
            <p:custDataLst>
              <p:tags r:id="rId8"/>
            </p:custDataLst>
          </p:nvPr>
        </p:nvSpPr>
        <p:spPr>
          <a:xfrm>
            <a:off x="5448616" y="3283996"/>
            <a:ext cx="2320290" cy="441961"/>
          </a:xfrm>
          <a:prstGeom prst="rect">
            <a:avLst/>
          </a:prstGeom>
          <a:noFill/>
        </p:spPr>
        <p:txBody>
          <a:bodyPr wrap="square" tIns="0" bIns="0" rtlCol="0" anchor="ctr">
            <a:normAutofit fontScale="90000"/>
          </a:bodyPr>
          <a:lstStyle/>
          <a:p>
            <a:r>
              <a:rPr lang="zh-CN" altLang="en-US" sz="1715">
                <a:solidFill>
                  <a:schemeClr val="dk1">
                    <a:lumMod val="65000"/>
                    <a:lumOff val="35000"/>
                  </a:schemeClr>
                </a:solidFill>
                <a:latin typeface="Arial" panose="020B0604020202020204" pitchFamily="34" charset="0"/>
                <a:ea typeface="微软雅黑" panose="020B0503020204020204" charset="-122"/>
                <a:cs typeface="微软雅黑" panose="020B0503020204020204" charset="-122"/>
              </a:rPr>
              <a:t>主动公开政府信息情况</a:t>
            </a:r>
            <a:endParaRPr lang="zh-CN" altLang="en-US" sz="1715">
              <a:solidFill>
                <a:schemeClr val="dk1">
                  <a:lumMod val="65000"/>
                  <a:lumOff val="35000"/>
                </a:schemeClr>
              </a:solidFill>
              <a:latin typeface="Arial" panose="020B0604020202020204" pitchFamily="34" charset="0"/>
              <a:ea typeface="微软雅黑" panose="020B0503020204020204" charset="-122"/>
              <a:cs typeface="微软雅黑" panose="020B0503020204020204" charset="-122"/>
            </a:endParaRPr>
          </a:p>
        </p:txBody>
      </p:sp>
      <p:sp>
        <p:nvSpPr>
          <p:cNvPr id="12" name="文本框 11"/>
          <p:cNvSpPr txBox="1"/>
          <p:nvPr>
            <p:custDataLst>
              <p:tags r:id="rId9"/>
            </p:custDataLst>
          </p:nvPr>
        </p:nvSpPr>
        <p:spPr>
          <a:xfrm>
            <a:off x="4447855" y="4059539"/>
            <a:ext cx="748030" cy="583565"/>
          </a:xfrm>
          <a:prstGeom prst="rect">
            <a:avLst/>
          </a:prstGeom>
          <a:noFill/>
        </p:spPr>
        <p:txBody>
          <a:bodyPr wrap="square" rtlCol="0">
            <a:normAutofit/>
          </a:bodyPr>
          <a:lstStyle/>
          <a:p>
            <a:r>
              <a:rPr lang="en-US" altLang="zh-CN" sz="3200" b="1" dirty="0">
                <a:solidFill>
                  <a:schemeClr val="dk1"/>
                </a:solidFill>
                <a:uFillTx/>
                <a:latin typeface="Arial" panose="020B0604020202020204" pitchFamily="34" charset="0"/>
                <a:ea typeface="微软雅黑" panose="020B0503020204020204" charset="-122"/>
                <a:cs typeface="Arial" panose="020B0604020202020204" pitchFamily="34" charset="0"/>
              </a:rPr>
              <a:t>05.</a:t>
            </a:r>
            <a:endParaRPr lang="en-US" altLang="zh-CN" sz="3200" b="1" dirty="0">
              <a:solidFill>
                <a:schemeClr val="dk1"/>
              </a:solidFill>
              <a:uFillTx/>
              <a:latin typeface="Arial" panose="020B0604020202020204" pitchFamily="34" charset="0"/>
              <a:ea typeface="微软雅黑" panose="020B0503020204020204" charset="-122"/>
              <a:cs typeface="Arial" panose="020B0604020202020204" pitchFamily="34" charset="0"/>
            </a:endParaRPr>
          </a:p>
        </p:txBody>
      </p:sp>
      <p:sp>
        <p:nvSpPr>
          <p:cNvPr id="25" name="文本框 24"/>
          <p:cNvSpPr txBox="1"/>
          <p:nvPr>
            <p:custDataLst>
              <p:tags r:id="rId10"/>
            </p:custDataLst>
          </p:nvPr>
        </p:nvSpPr>
        <p:spPr>
          <a:xfrm>
            <a:off x="5448616" y="4130341"/>
            <a:ext cx="2320290" cy="441961"/>
          </a:xfrm>
          <a:prstGeom prst="rect">
            <a:avLst/>
          </a:prstGeom>
          <a:noFill/>
        </p:spPr>
        <p:txBody>
          <a:bodyPr wrap="square" tIns="0" bIns="0" rtlCol="0" anchor="ctr">
            <a:normAutofit fontScale="90000" lnSpcReduction="20000"/>
          </a:bodyPr>
          <a:lstStyle/>
          <a:p>
            <a:r>
              <a:rPr lang="zh-CN" altLang="en-US" sz="1715">
                <a:solidFill>
                  <a:schemeClr val="dk1">
                    <a:lumMod val="65000"/>
                    <a:lumOff val="35000"/>
                  </a:schemeClr>
                </a:solidFill>
                <a:latin typeface="Arial" panose="020B0604020202020204" pitchFamily="34" charset="0"/>
                <a:ea typeface="微软雅黑" panose="020B0503020204020204" charset="-122"/>
                <a:cs typeface="微软雅黑" panose="020B0503020204020204" charset="-122"/>
              </a:rPr>
              <a:t>政府信息公开行政复议、行政诉讼情况</a:t>
            </a:r>
            <a:endParaRPr lang="zh-CN" altLang="en-US" sz="1715">
              <a:solidFill>
                <a:schemeClr val="dk1">
                  <a:lumMod val="65000"/>
                  <a:lumOff val="35000"/>
                </a:schemeClr>
              </a:solidFill>
              <a:latin typeface="Arial" panose="020B0604020202020204" pitchFamily="34" charset="0"/>
              <a:ea typeface="微软雅黑" panose="020B0503020204020204" charset="-122"/>
              <a:cs typeface="微软雅黑" panose="020B0503020204020204" charset="-122"/>
            </a:endParaRPr>
          </a:p>
        </p:txBody>
      </p:sp>
      <p:sp>
        <p:nvSpPr>
          <p:cNvPr id="40" name="文本框 39"/>
          <p:cNvSpPr txBox="1"/>
          <p:nvPr>
            <p:custDataLst>
              <p:tags r:id="rId11"/>
            </p:custDataLst>
          </p:nvPr>
        </p:nvSpPr>
        <p:spPr>
          <a:xfrm>
            <a:off x="8060197" y="2360612"/>
            <a:ext cx="748030" cy="583565"/>
          </a:xfrm>
          <a:prstGeom prst="rect">
            <a:avLst/>
          </a:prstGeom>
          <a:noFill/>
        </p:spPr>
        <p:txBody>
          <a:bodyPr wrap="square" rtlCol="0">
            <a:normAutofit/>
          </a:bodyPr>
          <a:lstStyle/>
          <a:p>
            <a:r>
              <a:rPr lang="en-US" altLang="zh-CN" sz="3200" b="1" dirty="0">
                <a:solidFill>
                  <a:schemeClr val="dk1"/>
                </a:solidFill>
                <a:uFillTx/>
                <a:latin typeface="Arial" panose="020B0604020202020204" pitchFamily="34" charset="0"/>
                <a:ea typeface="微软雅黑" panose="020B0503020204020204" charset="-122"/>
                <a:cs typeface="Arial" panose="020B0604020202020204" pitchFamily="34" charset="0"/>
              </a:rPr>
              <a:t>02.</a:t>
            </a:r>
            <a:endParaRPr lang="en-US" altLang="zh-CN" sz="3200" b="1" dirty="0">
              <a:solidFill>
                <a:schemeClr val="dk1"/>
              </a:solidFill>
              <a:uFillTx/>
              <a:latin typeface="Arial" panose="020B0604020202020204" pitchFamily="34" charset="0"/>
              <a:ea typeface="微软雅黑" panose="020B0503020204020204" charset="-122"/>
              <a:cs typeface="Arial" panose="020B0604020202020204" pitchFamily="34" charset="0"/>
            </a:endParaRPr>
          </a:p>
        </p:txBody>
      </p:sp>
      <p:sp>
        <p:nvSpPr>
          <p:cNvPr id="29" name="文本框 28"/>
          <p:cNvSpPr txBox="1"/>
          <p:nvPr>
            <p:custDataLst>
              <p:tags r:id="rId12"/>
            </p:custDataLst>
          </p:nvPr>
        </p:nvSpPr>
        <p:spPr>
          <a:xfrm>
            <a:off x="9060958" y="2431414"/>
            <a:ext cx="2320290" cy="441961"/>
          </a:xfrm>
          <a:prstGeom prst="rect">
            <a:avLst/>
          </a:prstGeom>
          <a:noFill/>
        </p:spPr>
        <p:txBody>
          <a:bodyPr wrap="square" tIns="0" bIns="0" rtlCol="0" anchor="ctr">
            <a:normAutofit/>
          </a:bodyPr>
          <a:lstStyle/>
          <a:p>
            <a:r>
              <a:rPr lang="zh-CN" altLang="en-US" sz="1700">
                <a:solidFill>
                  <a:schemeClr val="dk1">
                    <a:lumMod val="65000"/>
                    <a:lumOff val="35000"/>
                  </a:schemeClr>
                </a:solidFill>
                <a:latin typeface="Arial" panose="020B0604020202020204" pitchFamily="34" charset="0"/>
                <a:ea typeface="微软雅黑" panose="020B0503020204020204" charset="-122"/>
                <a:cs typeface="微软雅黑" panose="020B0503020204020204" charset="-122"/>
              </a:rPr>
              <a:t>总体情况</a:t>
            </a:r>
            <a:endParaRPr lang="zh-CN" altLang="en-US" sz="1700">
              <a:solidFill>
                <a:schemeClr val="dk1">
                  <a:lumMod val="65000"/>
                  <a:lumOff val="35000"/>
                </a:schemeClr>
              </a:solidFill>
              <a:latin typeface="Arial" panose="020B0604020202020204" pitchFamily="34" charset="0"/>
              <a:ea typeface="微软雅黑" panose="020B0503020204020204" charset="-122"/>
              <a:cs typeface="微软雅黑" panose="020B0503020204020204" charset="-122"/>
            </a:endParaRPr>
          </a:p>
        </p:txBody>
      </p:sp>
      <p:sp>
        <p:nvSpPr>
          <p:cNvPr id="43" name="文本框 42"/>
          <p:cNvSpPr txBox="1"/>
          <p:nvPr>
            <p:custDataLst>
              <p:tags r:id="rId13"/>
            </p:custDataLst>
          </p:nvPr>
        </p:nvSpPr>
        <p:spPr>
          <a:xfrm>
            <a:off x="8060197" y="3206957"/>
            <a:ext cx="748030" cy="583565"/>
          </a:xfrm>
          <a:prstGeom prst="rect">
            <a:avLst/>
          </a:prstGeom>
          <a:noFill/>
        </p:spPr>
        <p:txBody>
          <a:bodyPr wrap="square" rtlCol="0">
            <a:normAutofit/>
          </a:bodyPr>
          <a:lstStyle/>
          <a:p>
            <a:r>
              <a:rPr lang="en-US" altLang="zh-CN" sz="3200" b="1" dirty="0">
                <a:solidFill>
                  <a:schemeClr val="dk1"/>
                </a:solidFill>
                <a:uFillTx/>
                <a:latin typeface="Arial" panose="020B0604020202020204" pitchFamily="34" charset="0"/>
                <a:ea typeface="微软雅黑" panose="020B0503020204020204" charset="-122"/>
                <a:cs typeface="Arial" panose="020B0604020202020204" pitchFamily="34" charset="0"/>
              </a:rPr>
              <a:t>04.</a:t>
            </a:r>
            <a:endParaRPr lang="en-US" altLang="zh-CN" sz="3200" b="1" dirty="0">
              <a:solidFill>
                <a:schemeClr val="dk1"/>
              </a:solidFill>
              <a:uFillTx/>
              <a:latin typeface="Arial" panose="020B0604020202020204" pitchFamily="34" charset="0"/>
              <a:ea typeface="微软雅黑" panose="020B0503020204020204" charset="-122"/>
              <a:cs typeface="Arial" panose="020B0604020202020204" pitchFamily="34" charset="0"/>
            </a:endParaRPr>
          </a:p>
        </p:txBody>
      </p:sp>
      <p:sp>
        <p:nvSpPr>
          <p:cNvPr id="31" name="文本框 30"/>
          <p:cNvSpPr txBox="1"/>
          <p:nvPr>
            <p:custDataLst>
              <p:tags r:id="rId14"/>
            </p:custDataLst>
          </p:nvPr>
        </p:nvSpPr>
        <p:spPr>
          <a:xfrm>
            <a:off x="9060958" y="3277759"/>
            <a:ext cx="2320290" cy="441961"/>
          </a:xfrm>
          <a:prstGeom prst="rect">
            <a:avLst/>
          </a:prstGeom>
          <a:noFill/>
        </p:spPr>
        <p:txBody>
          <a:bodyPr wrap="square" tIns="0" bIns="0" rtlCol="0" anchor="ctr">
            <a:normAutofit fontScale="90000" lnSpcReduction="20000"/>
          </a:bodyPr>
          <a:lstStyle/>
          <a:p>
            <a:r>
              <a:rPr lang="zh-CN" altLang="en-US" sz="1715">
                <a:solidFill>
                  <a:schemeClr val="dk1">
                    <a:lumMod val="65000"/>
                    <a:lumOff val="35000"/>
                  </a:schemeClr>
                </a:solidFill>
                <a:latin typeface="Arial" panose="020B0604020202020204" pitchFamily="34" charset="0"/>
                <a:ea typeface="微软雅黑" panose="020B0503020204020204" charset="-122"/>
                <a:cs typeface="微软雅黑" panose="020B0503020204020204" charset="-122"/>
              </a:rPr>
              <a:t>收到和处理政府信息公开申请情况</a:t>
            </a:r>
            <a:endParaRPr lang="zh-CN" altLang="en-US" sz="1715">
              <a:solidFill>
                <a:schemeClr val="dk1">
                  <a:lumMod val="65000"/>
                  <a:lumOff val="35000"/>
                </a:schemeClr>
              </a:solidFill>
              <a:latin typeface="Arial" panose="020B0604020202020204" pitchFamily="34" charset="0"/>
              <a:ea typeface="微软雅黑" panose="020B0503020204020204" charset="-122"/>
              <a:cs typeface="微软雅黑" panose="020B0503020204020204" charset="-122"/>
            </a:endParaRPr>
          </a:p>
        </p:txBody>
      </p:sp>
      <p:sp>
        <p:nvSpPr>
          <p:cNvPr id="37" name="文本框 36"/>
          <p:cNvSpPr txBox="1"/>
          <p:nvPr>
            <p:custDataLst>
              <p:tags r:id="rId15"/>
            </p:custDataLst>
          </p:nvPr>
        </p:nvSpPr>
        <p:spPr>
          <a:xfrm>
            <a:off x="8060197" y="4054976"/>
            <a:ext cx="748030" cy="583565"/>
          </a:xfrm>
          <a:prstGeom prst="rect">
            <a:avLst/>
          </a:prstGeom>
          <a:noFill/>
        </p:spPr>
        <p:txBody>
          <a:bodyPr wrap="square" rtlCol="0">
            <a:normAutofit/>
          </a:bodyPr>
          <a:lstStyle/>
          <a:p>
            <a:r>
              <a:rPr lang="en-US" altLang="zh-CN" sz="3200" b="1" dirty="0">
                <a:solidFill>
                  <a:schemeClr val="dk1"/>
                </a:solidFill>
                <a:uFillTx/>
                <a:latin typeface="Arial" panose="020B0604020202020204" pitchFamily="34" charset="0"/>
                <a:ea typeface="微软雅黑" panose="020B0503020204020204" charset="-122"/>
                <a:cs typeface="Arial" panose="020B0604020202020204" pitchFamily="34" charset="0"/>
              </a:rPr>
              <a:t>06.</a:t>
            </a:r>
            <a:endParaRPr lang="en-US" altLang="zh-CN" sz="3200" b="1" dirty="0">
              <a:solidFill>
                <a:schemeClr val="dk1"/>
              </a:solidFill>
              <a:uFillTx/>
              <a:latin typeface="Arial" panose="020B0604020202020204" pitchFamily="34" charset="0"/>
              <a:ea typeface="微软雅黑" panose="020B0503020204020204" charset="-122"/>
              <a:cs typeface="Arial" panose="020B0604020202020204" pitchFamily="34" charset="0"/>
            </a:endParaRPr>
          </a:p>
        </p:txBody>
      </p:sp>
      <p:sp>
        <p:nvSpPr>
          <p:cNvPr id="39" name="文本框 38"/>
          <p:cNvSpPr txBox="1"/>
          <p:nvPr>
            <p:custDataLst>
              <p:tags r:id="rId16"/>
            </p:custDataLst>
          </p:nvPr>
        </p:nvSpPr>
        <p:spPr>
          <a:xfrm>
            <a:off x="9060958" y="4125778"/>
            <a:ext cx="2320290" cy="441961"/>
          </a:xfrm>
          <a:prstGeom prst="rect">
            <a:avLst/>
          </a:prstGeom>
          <a:noFill/>
        </p:spPr>
        <p:txBody>
          <a:bodyPr wrap="square" tIns="0" bIns="0" rtlCol="0" anchor="ctr">
            <a:normAutofit fontScale="90000" lnSpcReduction="20000"/>
          </a:bodyPr>
          <a:lstStyle/>
          <a:p>
            <a:r>
              <a:rPr lang="zh-CN" altLang="en-US" sz="1700">
                <a:solidFill>
                  <a:schemeClr val="dk1">
                    <a:lumMod val="65000"/>
                    <a:lumOff val="35000"/>
                  </a:schemeClr>
                </a:solidFill>
                <a:latin typeface="Arial" panose="020B0604020202020204" pitchFamily="34" charset="0"/>
                <a:ea typeface="微软雅黑" panose="020B0503020204020204" charset="-122"/>
                <a:cs typeface="微软雅黑" panose="020B0503020204020204" charset="-122"/>
              </a:rPr>
              <a:t>存在的主要问题及改进情况</a:t>
            </a:r>
            <a:endParaRPr lang="zh-CN" altLang="en-US" sz="1700">
              <a:solidFill>
                <a:schemeClr val="dk1">
                  <a:lumMod val="65000"/>
                  <a:lumOff val="35000"/>
                </a:schemeClr>
              </a:solidFill>
              <a:latin typeface="Arial" panose="020B0604020202020204" pitchFamily="34" charset="0"/>
              <a:ea typeface="微软雅黑" panose="020B0503020204020204" charset="-122"/>
              <a:cs typeface="微软雅黑" panose="020B0503020204020204" charset="-122"/>
            </a:endParaRPr>
          </a:p>
        </p:txBody>
      </p:sp>
      <p:cxnSp>
        <p:nvCxnSpPr>
          <p:cNvPr id="48" name="直接连接符 47"/>
          <p:cNvCxnSpPr/>
          <p:nvPr>
            <p:custDataLst>
              <p:tags r:id="rId17"/>
            </p:custDataLst>
          </p:nvPr>
        </p:nvCxnSpPr>
        <p:spPr>
          <a:xfrm>
            <a:off x="4570410" y="1959610"/>
            <a:ext cx="5248275" cy="0"/>
          </a:xfrm>
          <a:prstGeom prst="line">
            <a:avLst/>
          </a:prstGeom>
          <a:ln>
            <a:solidFill>
              <a:schemeClr val="lt1">
                <a:lumMod val="75000"/>
              </a:schemeClr>
            </a:solidFill>
            <a:prstDash val="solid"/>
          </a:ln>
        </p:spPr>
        <p:style>
          <a:lnRef idx="1">
            <a:schemeClr val="accent1"/>
          </a:lnRef>
          <a:fillRef idx="0">
            <a:schemeClr val="accent1"/>
          </a:fillRef>
          <a:effectRef idx="0">
            <a:schemeClr val="accent1"/>
          </a:effectRef>
          <a:fontRef idx="minor">
            <a:schemeClr val="tx1"/>
          </a:fontRef>
        </p:style>
      </p:cxnSp>
    </p:spTree>
    <p:custDataLst>
      <p:tags r:id="rId18"/>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custDataLst>
              <p:tags r:id="rId1"/>
            </p:custDataLst>
          </p:nvPr>
        </p:nvSpPr>
        <p:spPr>
          <a:xfrm>
            <a:off x="1912483" y="3917009"/>
            <a:ext cx="7767955" cy="768350"/>
          </a:xfrm>
        </p:spPr>
        <p:txBody>
          <a:bodyPr wrap="square" anchor="t" anchorCtr="0">
            <a:normAutofit fontScale="80000"/>
          </a:bodyPr>
          <a:lstStyle/>
          <a:p>
            <a:r>
              <a:rPr lang="zh-CN" altLang="en-US" sz="4375">
                <a:solidFill>
                  <a:schemeClr val="tx1">
                    <a:lumMod val="85000"/>
                    <a:lumOff val="15000"/>
                  </a:schemeClr>
                </a:solidFill>
                <a:uFillTx/>
                <a:latin typeface="Arial" panose="020B0604020202020204" pitchFamily="34" charset="0"/>
                <a:ea typeface="微软雅黑" panose="020B0503020204020204" charset="-122"/>
                <a:sym typeface="+mn-ea"/>
              </a:rPr>
              <a:t>2020年政府信息公开工作年度报告</a:t>
            </a:r>
            <a:endParaRPr lang="zh-CN" altLang="en-US" sz="4375">
              <a:solidFill>
                <a:schemeClr val="tx1">
                  <a:lumMod val="85000"/>
                  <a:lumOff val="15000"/>
                </a:schemeClr>
              </a:solidFill>
              <a:uFillTx/>
              <a:latin typeface="Arial" panose="020B0604020202020204" pitchFamily="34" charset="0"/>
              <a:ea typeface="微软雅黑" panose="020B0503020204020204" charset="-122"/>
              <a:sym typeface="+mn-ea"/>
            </a:endParaRPr>
          </a:p>
        </p:txBody>
      </p:sp>
      <p:sp>
        <p:nvSpPr>
          <p:cNvPr id="5" name="矩形 4"/>
          <p:cNvSpPr/>
          <p:nvPr>
            <p:custDataLst>
              <p:tags r:id="rId2"/>
            </p:custDataLst>
          </p:nvPr>
        </p:nvSpPr>
        <p:spPr>
          <a:xfrm>
            <a:off x="2035038" y="2506674"/>
            <a:ext cx="1026160" cy="1026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sp>
        <p:nvSpPr>
          <p:cNvPr id="10" name="文本框 9"/>
          <p:cNvSpPr txBox="1"/>
          <p:nvPr>
            <p:custDataLst>
              <p:tags r:id="rId3"/>
            </p:custDataLst>
          </p:nvPr>
        </p:nvSpPr>
        <p:spPr>
          <a:xfrm>
            <a:off x="2035038" y="2122499"/>
            <a:ext cx="1026160" cy="1263942"/>
          </a:xfrm>
          <a:prstGeom prst="rect">
            <a:avLst/>
          </a:prstGeom>
          <a:noFill/>
        </p:spPr>
        <p:txBody>
          <a:bodyPr wrap="square" rtlCol="0" anchor="b">
            <a:normAutofit/>
          </a:bodyPr>
          <a:lstStyle/>
          <a:p>
            <a:r>
              <a:rPr lang="en-US" altLang="zh-CN" sz="4400" b="1">
                <a:solidFill>
                  <a:schemeClr val="bg1"/>
                </a:solidFill>
                <a:uFillTx/>
                <a:latin typeface="Arial" panose="020B0604020202020204" pitchFamily="34" charset="0"/>
                <a:ea typeface="微软雅黑" panose="020B0503020204020204" charset="-122"/>
                <a:cs typeface="Arial" panose="020B0604020202020204" pitchFamily="34" charset="0"/>
              </a:rPr>
              <a:t>01</a:t>
            </a:r>
            <a:endParaRPr lang="en-US" altLang="zh-CN" sz="4400" b="1">
              <a:solidFill>
                <a:schemeClr val="bg1"/>
              </a:solidFill>
              <a:uFillTx/>
              <a:latin typeface="Arial" panose="020B0604020202020204" pitchFamily="34" charset="0"/>
              <a:ea typeface="微软雅黑" panose="020B0503020204020204" charset="-122"/>
              <a:cs typeface="Arial" panose="020B0604020202020204" pitchFamily="34" charset="0"/>
            </a:endParaRPr>
          </a:p>
        </p:txBody>
      </p:sp>
      <p:sp>
        <p:nvSpPr>
          <p:cNvPr id="24" name="矩形 23"/>
          <p:cNvSpPr/>
          <p:nvPr>
            <p:custDataLst>
              <p:tags r:id="rId4"/>
            </p:custDataLst>
          </p:nvPr>
        </p:nvSpPr>
        <p:spPr>
          <a:xfrm>
            <a:off x="9996033" y="2679394"/>
            <a:ext cx="17780" cy="217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spTree>
    <p:custDataLst>
      <p:tags r:id="rId5"/>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4" name="图片 3"/>
          <p:cNvPicPr>
            <a:picLocks noChangeAspect="1"/>
          </p:cNvPicPr>
          <p:nvPr>
            <p:custDataLst>
              <p:tags r:id="rId1"/>
            </p:custDataLst>
          </p:nvPr>
        </p:nvPicPr>
        <p:blipFill rotWithShape="1">
          <a:blip r:embed="rId2" cstate="print">
            <a:extLst>
              <a:ext uri="{28A0092B-C50C-407E-A947-70E740481C1C}">
                <a14:useLocalDpi xmlns:a14="http://schemas.microsoft.com/office/drawing/2010/main" val="0"/>
              </a:ext>
            </a:extLst>
          </a:blip>
          <a:srcRect l="141" r="50000"/>
          <a:stretch>
            <a:fillRect/>
          </a:stretch>
        </p:blipFill>
        <p:spPr>
          <a:xfrm>
            <a:off x="-5" y="-3"/>
            <a:ext cx="12192000" cy="6858000"/>
          </a:xfrm>
          <a:custGeom>
            <a:avLst/>
            <a:gdLst/>
            <a:ahLst/>
            <a:cxnLst>
              <a:cxn ang="3">
                <a:pos x="hc" y="t"/>
              </a:cxn>
              <a:cxn ang="cd2">
                <a:pos x="l" y="vc"/>
              </a:cxn>
              <a:cxn ang="cd4">
                <a:pos x="hc" y="b"/>
              </a:cxn>
              <a:cxn ang="0">
                <a:pos x="r" y="vc"/>
              </a:cxn>
            </a:cxnLst>
            <a:rect l="l" t="t" r="r" b="b"/>
            <a:pathLst>
              <a:path w="19200" h="10800">
                <a:moveTo>
                  <a:pt x="0" y="0"/>
                </a:moveTo>
                <a:lnTo>
                  <a:pt x="19200" y="0"/>
                </a:lnTo>
                <a:lnTo>
                  <a:pt x="19200" y="10800"/>
                </a:lnTo>
                <a:lnTo>
                  <a:pt x="0" y="10800"/>
                </a:lnTo>
                <a:lnTo>
                  <a:pt x="0" y="0"/>
                </a:lnTo>
                <a:close/>
              </a:path>
            </a:pathLst>
          </a:custGeom>
        </p:spPr>
      </p:pic>
      <p:sp>
        <p:nvSpPr>
          <p:cNvPr id="6" name="矩形 3"/>
          <p:cNvSpPr>
            <a:spLocks noChangeAspect="1"/>
          </p:cNvSpPr>
          <p:nvPr>
            <p:custDataLst>
              <p:tags r:id="rId3"/>
            </p:custDataLst>
          </p:nvPr>
        </p:nvSpPr>
        <p:spPr>
          <a:xfrm>
            <a:off x="4190985" y="1523985"/>
            <a:ext cx="3810031" cy="3810031"/>
          </a:xfrm>
          <a:prstGeom prst="ellipse">
            <a:avLst/>
          </a:prstGeom>
          <a:solidFill>
            <a:schemeClr val="l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zh-CN">
              <a:solidFill>
                <a:schemeClr val="dk1"/>
              </a:solidFill>
              <a:latin typeface="微软雅黑" panose="020B0503020204020204" charset="-122"/>
              <a:ea typeface="微软雅黑" panose="020B0503020204020204" charset="-122"/>
            </a:endParaRPr>
          </a:p>
        </p:txBody>
      </p:sp>
      <p:sp>
        <p:nvSpPr>
          <p:cNvPr id="11" name="Title 6"/>
          <p:cNvSpPr txBox="1"/>
          <p:nvPr>
            <p:custDataLst>
              <p:tags r:id="rId4"/>
            </p:custDataLst>
          </p:nvPr>
        </p:nvSpPr>
        <p:spPr>
          <a:xfrm>
            <a:off x="4571988" y="2971796"/>
            <a:ext cx="3048013" cy="914400"/>
          </a:xfrm>
          <a:prstGeom prst="rect">
            <a:avLst/>
          </a:prstGeom>
          <a:noFill/>
          <a:ln w="3175">
            <a:noFill/>
            <a:prstDash val="dash"/>
          </a:ln>
        </p:spPr>
        <p:txBody>
          <a:bodyPr wrap="square" lIns="63500" tIns="25400" rIns="63500" bIns="25400" anchor="ctr" anchorCtr="0">
            <a:normAutofit/>
          </a:bodyPr>
          <a:lstStyle>
            <a:lvl1pPr algn="l" defTabSz="913765" rtl="0" eaLnBrk="1" latinLnBrk="0" hangingPunct="1">
              <a:lnSpc>
                <a:spcPct val="90000"/>
              </a:lnSpc>
              <a:spcBef>
                <a:spcPct val="0"/>
              </a:spcBef>
              <a:buNone/>
              <a:defRPr lang="en-US" sz="2745" b="0" kern="1200" cap="none" spc="-49" baseline="0" dirty="0" smtClean="0">
                <a:ln w="3175">
                  <a:noFill/>
                </a:ln>
                <a:solidFill>
                  <a:schemeClr val="tx1"/>
                </a:solidFill>
                <a:effectLst/>
                <a:latin typeface="+mj-lt"/>
                <a:ea typeface="+mn-ea"/>
                <a:cs typeface="Segoe UI" panose="020B0502040204020203" pitchFamily="34" charset="0"/>
              </a:defRPr>
            </a:lvl1pPr>
          </a:lstStyle>
          <a:p>
            <a:pPr algn="ctr" fontAlgn="auto">
              <a:lnSpc>
                <a:spcPct val="120000"/>
              </a:lnSpc>
              <a:spcAft>
                <a:spcPts val="800"/>
              </a:spcAft>
            </a:pPr>
            <a:r>
              <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rPr>
              <a:t>2020年政府信息公开工作年度报告</a:t>
            </a:r>
            <a:endParaRPr lang="zh-CN" altLang="en-US" sz="1800" spc="100" dirty="0">
              <a:ln w="3175">
                <a:noFill/>
                <a:prstDash val="dash"/>
              </a:ln>
              <a:solidFill>
                <a:schemeClr val="dk1">
                  <a:lumMod val="75000"/>
                  <a:lumOff val="25000"/>
                </a:schemeClr>
              </a:solidFill>
              <a:uFillTx/>
              <a:latin typeface="微软雅黑" panose="020B0503020204020204" charset="-122"/>
              <a:ea typeface="微软雅黑" panose="020B0503020204020204" charset="-122"/>
              <a:cs typeface="微软雅黑" panose="020B0503020204020204" charset="-122"/>
            </a:endParaRPr>
          </a:p>
        </p:txBody>
      </p:sp>
    </p:spTree>
    <p:custDataLst>
      <p:tags r:id="rId5"/>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custDataLst>
              <p:tags r:id="rId1"/>
            </p:custDataLst>
          </p:nvPr>
        </p:nvSpPr>
        <p:spPr>
          <a:xfrm>
            <a:off x="1912483" y="3917009"/>
            <a:ext cx="7767955" cy="768350"/>
          </a:xfrm>
        </p:spPr>
        <p:txBody>
          <a:bodyPr wrap="square" anchor="t" anchorCtr="0">
            <a:normAutofit fontScale="90000"/>
          </a:bodyPr>
          <a:lstStyle/>
          <a:p>
            <a:r>
              <a:rPr lang="zh-CN" altLang="en-US" sz="4445">
                <a:solidFill>
                  <a:schemeClr val="tx1">
                    <a:lumMod val="85000"/>
                    <a:lumOff val="15000"/>
                  </a:schemeClr>
                </a:solidFill>
                <a:uFillTx/>
                <a:latin typeface="Arial" panose="020B0604020202020204" pitchFamily="34" charset="0"/>
                <a:ea typeface="微软雅黑" panose="020B0503020204020204" charset="-122"/>
                <a:sym typeface="+mn-ea"/>
              </a:rPr>
              <a:t>总体情况</a:t>
            </a:r>
            <a:endParaRPr lang="zh-CN" altLang="en-US" sz="4445">
              <a:solidFill>
                <a:schemeClr val="tx1">
                  <a:lumMod val="85000"/>
                  <a:lumOff val="15000"/>
                </a:schemeClr>
              </a:solidFill>
              <a:uFillTx/>
              <a:latin typeface="Arial" panose="020B0604020202020204" pitchFamily="34" charset="0"/>
              <a:ea typeface="微软雅黑" panose="020B0503020204020204" charset="-122"/>
              <a:sym typeface="+mn-ea"/>
            </a:endParaRPr>
          </a:p>
        </p:txBody>
      </p:sp>
      <p:sp>
        <p:nvSpPr>
          <p:cNvPr id="5" name="矩形 4"/>
          <p:cNvSpPr/>
          <p:nvPr>
            <p:custDataLst>
              <p:tags r:id="rId2"/>
            </p:custDataLst>
          </p:nvPr>
        </p:nvSpPr>
        <p:spPr>
          <a:xfrm>
            <a:off x="2035038" y="2506674"/>
            <a:ext cx="1026160" cy="1026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sp>
        <p:nvSpPr>
          <p:cNvPr id="10" name="文本框 9"/>
          <p:cNvSpPr txBox="1"/>
          <p:nvPr>
            <p:custDataLst>
              <p:tags r:id="rId3"/>
            </p:custDataLst>
          </p:nvPr>
        </p:nvSpPr>
        <p:spPr>
          <a:xfrm>
            <a:off x="2035038" y="2122499"/>
            <a:ext cx="1026160" cy="1263942"/>
          </a:xfrm>
          <a:prstGeom prst="rect">
            <a:avLst/>
          </a:prstGeom>
          <a:noFill/>
        </p:spPr>
        <p:txBody>
          <a:bodyPr wrap="square" rtlCol="0" anchor="b">
            <a:normAutofit/>
          </a:bodyPr>
          <a:lstStyle/>
          <a:p>
            <a:r>
              <a:rPr lang="en-US" altLang="zh-CN" sz="4400" b="1">
                <a:solidFill>
                  <a:schemeClr val="bg1"/>
                </a:solidFill>
                <a:uFillTx/>
                <a:latin typeface="Arial" panose="020B0604020202020204" pitchFamily="34" charset="0"/>
                <a:ea typeface="微软雅黑" panose="020B0503020204020204" charset="-122"/>
                <a:cs typeface="Arial" panose="020B0604020202020204" pitchFamily="34" charset="0"/>
              </a:rPr>
              <a:t>02</a:t>
            </a:r>
            <a:endParaRPr lang="en-US" altLang="zh-CN" sz="4400" b="1">
              <a:solidFill>
                <a:schemeClr val="bg1"/>
              </a:solidFill>
              <a:uFillTx/>
              <a:latin typeface="Arial" panose="020B0604020202020204" pitchFamily="34" charset="0"/>
              <a:ea typeface="微软雅黑" panose="020B0503020204020204" charset="-122"/>
              <a:cs typeface="Arial" panose="020B0604020202020204" pitchFamily="34" charset="0"/>
            </a:endParaRPr>
          </a:p>
        </p:txBody>
      </p:sp>
      <p:sp>
        <p:nvSpPr>
          <p:cNvPr id="24" name="矩形 23"/>
          <p:cNvSpPr/>
          <p:nvPr>
            <p:custDataLst>
              <p:tags r:id="rId4"/>
            </p:custDataLst>
          </p:nvPr>
        </p:nvSpPr>
        <p:spPr>
          <a:xfrm>
            <a:off x="9996033" y="2679394"/>
            <a:ext cx="17780" cy="217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spTree>
    <p:custDataLst>
      <p:tags r:id="rId5"/>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 name="矩形 15"/>
          <p:cNvSpPr/>
          <p:nvPr>
            <p:custDataLst>
              <p:tags r:id="rId1"/>
            </p:custDataLst>
          </p:nvPr>
        </p:nvSpPr>
        <p:spPr>
          <a:xfrm>
            <a:off x="549644" y="1832469"/>
            <a:ext cx="11363028" cy="4499877"/>
          </a:xfrm>
          <a:prstGeom prst="rect">
            <a:avLst/>
          </a:prstGeom>
          <a:solidFill>
            <a:schemeClr val="accent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kumimoji="1" lang="zh-CN" altLang="en-US" sz="1600" b="1" dirty="0">
              <a:solidFill>
                <a:schemeClr val="lt1"/>
              </a:solidFill>
              <a:latin typeface="微软雅黑" panose="020B0503020204020204" charset="-122"/>
              <a:ea typeface="微软雅黑" panose="020B0503020204020204" charset="-122"/>
            </a:endParaRPr>
          </a:p>
        </p:txBody>
      </p:sp>
      <p:sp>
        <p:nvSpPr>
          <p:cNvPr id="17" name="矩形 16"/>
          <p:cNvSpPr/>
          <p:nvPr>
            <p:custDataLst>
              <p:tags r:id="rId2"/>
            </p:custDataLst>
          </p:nvPr>
        </p:nvSpPr>
        <p:spPr>
          <a:xfrm>
            <a:off x="333829" y="1672533"/>
            <a:ext cx="11321142" cy="4408572"/>
          </a:xfrm>
          <a:prstGeom prst="rect">
            <a:avLst/>
          </a:prstGeom>
          <a:solidFill>
            <a:schemeClr val="lt1">
              <a:alpha val="51000"/>
            </a:schemeClr>
          </a:solid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kumimoji="1" lang="zh-CN" altLang="en-US" sz="1600" b="1" dirty="0">
              <a:solidFill>
                <a:schemeClr val="lt1"/>
              </a:solidFill>
              <a:latin typeface="微软雅黑" panose="020B0503020204020204" charset="-122"/>
              <a:ea typeface="微软雅黑" panose="020B0503020204020204" charset="-122"/>
            </a:endParaRPr>
          </a:p>
        </p:txBody>
      </p:sp>
      <p:sp>
        <p:nvSpPr>
          <p:cNvPr id="91" name="任意多边形: 形状 90"/>
          <p:cNvSpPr/>
          <p:nvPr>
            <p:custDataLst>
              <p:tags r:id="rId3"/>
            </p:custDataLst>
          </p:nvPr>
        </p:nvSpPr>
        <p:spPr>
          <a:xfrm>
            <a:off x="10752454" y="5811577"/>
            <a:ext cx="1261746" cy="659131"/>
          </a:xfrm>
          <a:custGeom>
            <a:avLst/>
            <a:gdLst>
              <a:gd name="connsiteX0" fmla="*/ 1233285 w 1261746"/>
              <a:gd name="connsiteY0" fmla="*/ 602227 h 659131"/>
              <a:gd name="connsiteX1" fmla="*/ 1261746 w 1261746"/>
              <a:gd name="connsiteY1" fmla="*/ 630679 h 659131"/>
              <a:gd name="connsiteX2" fmla="*/ 1233285 w 1261746"/>
              <a:gd name="connsiteY2" fmla="*/ 659131 h 659131"/>
              <a:gd name="connsiteX3" fmla="*/ 1204824 w 1261746"/>
              <a:gd name="connsiteY3" fmla="*/ 630679 h 659131"/>
              <a:gd name="connsiteX4" fmla="*/ 1233285 w 1261746"/>
              <a:gd name="connsiteY4" fmla="*/ 602227 h 659131"/>
              <a:gd name="connsiteX5" fmla="*/ 1112803 w 1261746"/>
              <a:gd name="connsiteY5" fmla="*/ 602227 h 659131"/>
              <a:gd name="connsiteX6" fmla="*/ 1141264 w 1261746"/>
              <a:gd name="connsiteY6" fmla="*/ 630679 h 659131"/>
              <a:gd name="connsiteX7" fmla="*/ 1112803 w 1261746"/>
              <a:gd name="connsiteY7" fmla="*/ 659131 h 659131"/>
              <a:gd name="connsiteX8" fmla="*/ 1084342 w 1261746"/>
              <a:gd name="connsiteY8" fmla="*/ 630679 h 659131"/>
              <a:gd name="connsiteX9" fmla="*/ 1112803 w 1261746"/>
              <a:gd name="connsiteY9" fmla="*/ 602227 h 659131"/>
              <a:gd name="connsiteX10" fmla="*/ 992320 w 1261746"/>
              <a:gd name="connsiteY10" fmla="*/ 602227 h 659131"/>
              <a:gd name="connsiteX11" fmla="*/ 1020781 w 1261746"/>
              <a:gd name="connsiteY11" fmla="*/ 630679 h 659131"/>
              <a:gd name="connsiteX12" fmla="*/ 992320 w 1261746"/>
              <a:gd name="connsiteY12" fmla="*/ 659131 h 659131"/>
              <a:gd name="connsiteX13" fmla="*/ 963859 w 1261746"/>
              <a:gd name="connsiteY13" fmla="*/ 630679 h 659131"/>
              <a:gd name="connsiteX14" fmla="*/ 992320 w 1261746"/>
              <a:gd name="connsiteY14" fmla="*/ 602227 h 659131"/>
              <a:gd name="connsiteX15" fmla="*/ 871838 w 1261746"/>
              <a:gd name="connsiteY15" fmla="*/ 602227 h 659131"/>
              <a:gd name="connsiteX16" fmla="*/ 900299 w 1261746"/>
              <a:gd name="connsiteY16" fmla="*/ 630679 h 659131"/>
              <a:gd name="connsiteX17" fmla="*/ 871838 w 1261746"/>
              <a:gd name="connsiteY17" fmla="*/ 659131 h 659131"/>
              <a:gd name="connsiteX18" fmla="*/ 843377 w 1261746"/>
              <a:gd name="connsiteY18" fmla="*/ 630679 h 659131"/>
              <a:gd name="connsiteX19" fmla="*/ 871838 w 1261746"/>
              <a:gd name="connsiteY19" fmla="*/ 602227 h 659131"/>
              <a:gd name="connsiteX20" fmla="*/ 751356 w 1261746"/>
              <a:gd name="connsiteY20" fmla="*/ 602227 h 659131"/>
              <a:gd name="connsiteX21" fmla="*/ 779817 w 1261746"/>
              <a:gd name="connsiteY21" fmla="*/ 630679 h 659131"/>
              <a:gd name="connsiteX22" fmla="*/ 751356 w 1261746"/>
              <a:gd name="connsiteY22" fmla="*/ 659131 h 659131"/>
              <a:gd name="connsiteX23" fmla="*/ 722895 w 1261746"/>
              <a:gd name="connsiteY23" fmla="*/ 630679 h 659131"/>
              <a:gd name="connsiteX24" fmla="*/ 751356 w 1261746"/>
              <a:gd name="connsiteY24" fmla="*/ 602227 h 659131"/>
              <a:gd name="connsiteX25" fmla="*/ 630873 w 1261746"/>
              <a:gd name="connsiteY25" fmla="*/ 602227 h 659131"/>
              <a:gd name="connsiteX26" fmla="*/ 659334 w 1261746"/>
              <a:gd name="connsiteY26" fmla="*/ 630679 h 659131"/>
              <a:gd name="connsiteX27" fmla="*/ 630873 w 1261746"/>
              <a:gd name="connsiteY27" fmla="*/ 659131 h 659131"/>
              <a:gd name="connsiteX28" fmla="*/ 602412 w 1261746"/>
              <a:gd name="connsiteY28" fmla="*/ 630679 h 659131"/>
              <a:gd name="connsiteX29" fmla="*/ 630873 w 1261746"/>
              <a:gd name="connsiteY29" fmla="*/ 602227 h 659131"/>
              <a:gd name="connsiteX30" fmla="*/ 510391 w 1261746"/>
              <a:gd name="connsiteY30" fmla="*/ 602227 h 659131"/>
              <a:gd name="connsiteX31" fmla="*/ 538852 w 1261746"/>
              <a:gd name="connsiteY31" fmla="*/ 630679 h 659131"/>
              <a:gd name="connsiteX32" fmla="*/ 510391 w 1261746"/>
              <a:gd name="connsiteY32" fmla="*/ 659131 h 659131"/>
              <a:gd name="connsiteX33" fmla="*/ 481930 w 1261746"/>
              <a:gd name="connsiteY33" fmla="*/ 630679 h 659131"/>
              <a:gd name="connsiteX34" fmla="*/ 510391 w 1261746"/>
              <a:gd name="connsiteY34" fmla="*/ 602227 h 659131"/>
              <a:gd name="connsiteX35" fmla="*/ 389908 w 1261746"/>
              <a:gd name="connsiteY35" fmla="*/ 602227 h 659131"/>
              <a:gd name="connsiteX36" fmla="*/ 418369 w 1261746"/>
              <a:gd name="connsiteY36" fmla="*/ 630679 h 659131"/>
              <a:gd name="connsiteX37" fmla="*/ 389908 w 1261746"/>
              <a:gd name="connsiteY37" fmla="*/ 659131 h 659131"/>
              <a:gd name="connsiteX38" fmla="*/ 361447 w 1261746"/>
              <a:gd name="connsiteY38" fmla="*/ 630679 h 659131"/>
              <a:gd name="connsiteX39" fmla="*/ 389908 w 1261746"/>
              <a:gd name="connsiteY39" fmla="*/ 602227 h 659131"/>
              <a:gd name="connsiteX40" fmla="*/ 269426 w 1261746"/>
              <a:gd name="connsiteY40" fmla="*/ 602227 h 659131"/>
              <a:gd name="connsiteX41" fmla="*/ 297887 w 1261746"/>
              <a:gd name="connsiteY41" fmla="*/ 630679 h 659131"/>
              <a:gd name="connsiteX42" fmla="*/ 269426 w 1261746"/>
              <a:gd name="connsiteY42" fmla="*/ 659131 h 659131"/>
              <a:gd name="connsiteX43" fmla="*/ 240965 w 1261746"/>
              <a:gd name="connsiteY43" fmla="*/ 630679 h 659131"/>
              <a:gd name="connsiteX44" fmla="*/ 269426 w 1261746"/>
              <a:gd name="connsiteY44" fmla="*/ 602227 h 659131"/>
              <a:gd name="connsiteX45" fmla="*/ 148943 w 1261746"/>
              <a:gd name="connsiteY45" fmla="*/ 602227 h 659131"/>
              <a:gd name="connsiteX46" fmla="*/ 177404 w 1261746"/>
              <a:gd name="connsiteY46" fmla="*/ 630679 h 659131"/>
              <a:gd name="connsiteX47" fmla="*/ 148943 w 1261746"/>
              <a:gd name="connsiteY47" fmla="*/ 659131 h 659131"/>
              <a:gd name="connsiteX48" fmla="*/ 120482 w 1261746"/>
              <a:gd name="connsiteY48" fmla="*/ 630679 h 659131"/>
              <a:gd name="connsiteX49" fmla="*/ 148943 w 1261746"/>
              <a:gd name="connsiteY49" fmla="*/ 602227 h 659131"/>
              <a:gd name="connsiteX50" fmla="*/ 28461 w 1261746"/>
              <a:gd name="connsiteY50" fmla="*/ 602227 h 659131"/>
              <a:gd name="connsiteX51" fmla="*/ 56922 w 1261746"/>
              <a:gd name="connsiteY51" fmla="*/ 630679 h 659131"/>
              <a:gd name="connsiteX52" fmla="*/ 28461 w 1261746"/>
              <a:gd name="connsiteY52" fmla="*/ 659131 h 659131"/>
              <a:gd name="connsiteX53" fmla="*/ 0 w 1261746"/>
              <a:gd name="connsiteY53" fmla="*/ 630679 h 659131"/>
              <a:gd name="connsiteX54" fmla="*/ 28461 w 1261746"/>
              <a:gd name="connsiteY54" fmla="*/ 602227 h 659131"/>
              <a:gd name="connsiteX55" fmla="*/ 1233285 w 1261746"/>
              <a:gd name="connsiteY55" fmla="*/ 481781 h 659131"/>
              <a:gd name="connsiteX56" fmla="*/ 1261746 w 1261746"/>
              <a:gd name="connsiteY56" fmla="*/ 510233 h 659131"/>
              <a:gd name="connsiteX57" fmla="*/ 1233285 w 1261746"/>
              <a:gd name="connsiteY57" fmla="*/ 538685 h 659131"/>
              <a:gd name="connsiteX58" fmla="*/ 1204824 w 1261746"/>
              <a:gd name="connsiteY58" fmla="*/ 510233 h 659131"/>
              <a:gd name="connsiteX59" fmla="*/ 1233285 w 1261746"/>
              <a:gd name="connsiteY59" fmla="*/ 481781 h 659131"/>
              <a:gd name="connsiteX60" fmla="*/ 1112803 w 1261746"/>
              <a:gd name="connsiteY60" fmla="*/ 481781 h 659131"/>
              <a:gd name="connsiteX61" fmla="*/ 1141264 w 1261746"/>
              <a:gd name="connsiteY61" fmla="*/ 510233 h 659131"/>
              <a:gd name="connsiteX62" fmla="*/ 1112803 w 1261746"/>
              <a:gd name="connsiteY62" fmla="*/ 538685 h 659131"/>
              <a:gd name="connsiteX63" fmla="*/ 1084342 w 1261746"/>
              <a:gd name="connsiteY63" fmla="*/ 510233 h 659131"/>
              <a:gd name="connsiteX64" fmla="*/ 1112803 w 1261746"/>
              <a:gd name="connsiteY64" fmla="*/ 481781 h 659131"/>
              <a:gd name="connsiteX65" fmla="*/ 992320 w 1261746"/>
              <a:gd name="connsiteY65" fmla="*/ 481781 h 659131"/>
              <a:gd name="connsiteX66" fmla="*/ 1020781 w 1261746"/>
              <a:gd name="connsiteY66" fmla="*/ 510233 h 659131"/>
              <a:gd name="connsiteX67" fmla="*/ 992320 w 1261746"/>
              <a:gd name="connsiteY67" fmla="*/ 538685 h 659131"/>
              <a:gd name="connsiteX68" fmla="*/ 963859 w 1261746"/>
              <a:gd name="connsiteY68" fmla="*/ 510233 h 659131"/>
              <a:gd name="connsiteX69" fmla="*/ 992320 w 1261746"/>
              <a:gd name="connsiteY69" fmla="*/ 481781 h 659131"/>
              <a:gd name="connsiteX70" fmla="*/ 871838 w 1261746"/>
              <a:gd name="connsiteY70" fmla="*/ 481781 h 659131"/>
              <a:gd name="connsiteX71" fmla="*/ 900299 w 1261746"/>
              <a:gd name="connsiteY71" fmla="*/ 510233 h 659131"/>
              <a:gd name="connsiteX72" fmla="*/ 871838 w 1261746"/>
              <a:gd name="connsiteY72" fmla="*/ 538685 h 659131"/>
              <a:gd name="connsiteX73" fmla="*/ 843377 w 1261746"/>
              <a:gd name="connsiteY73" fmla="*/ 510233 h 659131"/>
              <a:gd name="connsiteX74" fmla="*/ 871838 w 1261746"/>
              <a:gd name="connsiteY74" fmla="*/ 481781 h 659131"/>
              <a:gd name="connsiteX75" fmla="*/ 751356 w 1261746"/>
              <a:gd name="connsiteY75" fmla="*/ 481781 h 659131"/>
              <a:gd name="connsiteX76" fmla="*/ 779817 w 1261746"/>
              <a:gd name="connsiteY76" fmla="*/ 510233 h 659131"/>
              <a:gd name="connsiteX77" fmla="*/ 751356 w 1261746"/>
              <a:gd name="connsiteY77" fmla="*/ 538685 h 659131"/>
              <a:gd name="connsiteX78" fmla="*/ 722895 w 1261746"/>
              <a:gd name="connsiteY78" fmla="*/ 510233 h 659131"/>
              <a:gd name="connsiteX79" fmla="*/ 751356 w 1261746"/>
              <a:gd name="connsiteY79" fmla="*/ 481781 h 659131"/>
              <a:gd name="connsiteX80" fmla="*/ 630873 w 1261746"/>
              <a:gd name="connsiteY80" fmla="*/ 481781 h 659131"/>
              <a:gd name="connsiteX81" fmla="*/ 659334 w 1261746"/>
              <a:gd name="connsiteY81" fmla="*/ 510233 h 659131"/>
              <a:gd name="connsiteX82" fmla="*/ 630873 w 1261746"/>
              <a:gd name="connsiteY82" fmla="*/ 538685 h 659131"/>
              <a:gd name="connsiteX83" fmla="*/ 602412 w 1261746"/>
              <a:gd name="connsiteY83" fmla="*/ 510233 h 659131"/>
              <a:gd name="connsiteX84" fmla="*/ 630873 w 1261746"/>
              <a:gd name="connsiteY84" fmla="*/ 481781 h 659131"/>
              <a:gd name="connsiteX85" fmla="*/ 510391 w 1261746"/>
              <a:gd name="connsiteY85" fmla="*/ 481781 h 659131"/>
              <a:gd name="connsiteX86" fmla="*/ 538852 w 1261746"/>
              <a:gd name="connsiteY86" fmla="*/ 510233 h 659131"/>
              <a:gd name="connsiteX87" fmla="*/ 510391 w 1261746"/>
              <a:gd name="connsiteY87" fmla="*/ 538685 h 659131"/>
              <a:gd name="connsiteX88" fmla="*/ 481930 w 1261746"/>
              <a:gd name="connsiteY88" fmla="*/ 510233 h 659131"/>
              <a:gd name="connsiteX89" fmla="*/ 510391 w 1261746"/>
              <a:gd name="connsiteY89" fmla="*/ 481781 h 659131"/>
              <a:gd name="connsiteX90" fmla="*/ 389908 w 1261746"/>
              <a:gd name="connsiteY90" fmla="*/ 481781 h 659131"/>
              <a:gd name="connsiteX91" fmla="*/ 418369 w 1261746"/>
              <a:gd name="connsiteY91" fmla="*/ 510233 h 659131"/>
              <a:gd name="connsiteX92" fmla="*/ 389908 w 1261746"/>
              <a:gd name="connsiteY92" fmla="*/ 538685 h 659131"/>
              <a:gd name="connsiteX93" fmla="*/ 361447 w 1261746"/>
              <a:gd name="connsiteY93" fmla="*/ 510233 h 659131"/>
              <a:gd name="connsiteX94" fmla="*/ 389908 w 1261746"/>
              <a:gd name="connsiteY94" fmla="*/ 481781 h 659131"/>
              <a:gd name="connsiteX95" fmla="*/ 269426 w 1261746"/>
              <a:gd name="connsiteY95" fmla="*/ 481781 h 659131"/>
              <a:gd name="connsiteX96" fmla="*/ 297887 w 1261746"/>
              <a:gd name="connsiteY96" fmla="*/ 510233 h 659131"/>
              <a:gd name="connsiteX97" fmla="*/ 269426 w 1261746"/>
              <a:gd name="connsiteY97" fmla="*/ 538685 h 659131"/>
              <a:gd name="connsiteX98" fmla="*/ 240965 w 1261746"/>
              <a:gd name="connsiteY98" fmla="*/ 510233 h 659131"/>
              <a:gd name="connsiteX99" fmla="*/ 269426 w 1261746"/>
              <a:gd name="connsiteY99" fmla="*/ 481781 h 659131"/>
              <a:gd name="connsiteX100" fmla="*/ 148943 w 1261746"/>
              <a:gd name="connsiteY100" fmla="*/ 481781 h 659131"/>
              <a:gd name="connsiteX101" fmla="*/ 177404 w 1261746"/>
              <a:gd name="connsiteY101" fmla="*/ 510233 h 659131"/>
              <a:gd name="connsiteX102" fmla="*/ 148943 w 1261746"/>
              <a:gd name="connsiteY102" fmla="*/ 538685 h 659131"/>
              <a:gd name="connsiteX103" fmla="*/ 120482 w 1261746"/>
              <a:gd name="connsiteY103" fmla="*/ 510233 h 659131"/>
              <a:gd name="connsiteX104" fmla="*/ 148943 w 1261746"/>
              <a:gd name="connsiteY104" fmla="*/ 481781 h 659131"/>
              <a:gd name="connsiteX105" fmla="*/ 28461 w 1261746"/>
              <a:gd name="connsiteY105" fmla="*/ 481781 h 659131"/>
              <a:gd name="connsiteX106" fmla="*/ 56922 w 1261746"/>
              <a:gd name="connsiteY106" fmla="*/ 510233 h 659131"/>
              <a:gd name="connsiteX107" fmla="*/ 28461 w 1261746"/>
              <a:gd name="connsiteY107" fmla="*/ 538685 h 659131"/>
              <a:gd name="connsiteX108" fmla="*/ 0 w 1261746"/>
              <a:gd name="connsiteY108" fmla="*/ 510233 h 659131"/>
              <a:gd name="connsiteX109" fmla="*/ 28461 w 1261746"/>
              <a:gd name="connsiteY109" fmla="*/ 481781 h 659131"/>
              <a:gd name="connsiteX110" fmla="*/ 1233285 w 1261746"/>
              <a:gd name="connsiteY110" fmla="*/ 361336 h 659131"/>
              <a:gd name="connsiteX111" fmla="*/ 1261746 w 1261746"/>
              <a:gd name="connsiteY111" fmla="*/ 389788 h 659131"/>
              <a:gd name="connsiteX112" fmla="*/ 1233285 w 1261746"/>
              <a:gd name="connsiteY112" fmla="*/ 418240 h 659131"/>
              <a:gd name="connsiteX113" fmla="*/ 1204824 w 1261746"/>
              <a:gd name="connsiteY113" fmla="*/ 389788 h 659131"/>
              <a:gd name="connsiteX114" fmla="*/ 1233285 w 1261746"/>
              <a:gd name="connsiteY114" fmla="*/ 361336 h 659131"/>
              <a:gd name="connsiteX115" fmla="*/ 1112803 w 1261746"/>
              <a:gd name="connsiteY115" fmla="*/ 361336 h 659131"/>
              <a:gd name="connsiteX116" fmla="*/ 1141264 w 1261746"/>
              <a:gd name="connsiteY116" fmla="*/ 389788 h 659131"/>
              <a:gd name="connsiteX117" fmla="*/ 1112803 w 1261746"/>
              <a:gd name="connsiteY117" fmla="*/ 418240 h 659131"/>
              <a:gd name="connsiteX118" fmla="*/ 1084342 w 1261746"/>
              <a:gd name="connsiteY118" fmla="*/ 389788 h 659131"/>
              <a:gd name="connsiteX119" fmla="*/ 1112803 w 1261746"/>
              <a:gd name="connsiteY119" fmla="*/ 361336 h 659131"/>
              <a:gd name="connsiteX120" fmla="*/ 992320 w 1261746"/>
              <a:gd name="connsiteY120" fmla="*/ 361336 h 659131"/>
              <a:gd name="connsiteX121" fmla="*/ 1020781 w 1261746"/>
              <a:gd name="connsiteY121" fmla="*/ 389788 h 659131"/>
              <a:gd name="connsiteX122" fmla="*/ 992320 w 1261746"/>
              <a:gd name="connsiteY122" fmla="*/ 418240 h 659131"/>
              <a:gd name="connsiteX123" fmla="*/ 963859 w 1261746"/>
              <a:gd name="connsiteY123" fmla="*/ 389788 h 659131"/>
              <a:gd name="connsiteX124" fmla="*/ 992320 w 1261746"/>
              <a:gd name="connsiteY124" fmla="*/ 361336 h 659131"/>
              <a:gd name="connsiteX125" fmla="*/ 871838 w 1261746"/>
              <a:gd name="connsiteY125" fmla="*/ 361336 h 659131"/>
              <a:gd name="connsiteX126" fmla="*/ 900299 w 1261746"/>
              <a:gd name="connsiteY126" fmla="*/ 389788 h 659131"/>
              <a:gd name="connsiteX127" fmla="*/ 871838 w 1261746"/>
              <a:gd name="connsiteY127" fmla="*/ 418240 h 659131"/>
              <a:gd name="connsiteX128" fmla="*/ 843377 w 1261746"/>
              <a:gd name="connsiteY128" fmla="*/ 389788 h 659131"/>
              <a:gd name="connsiteX129" fmla="*/ 871838 w 1261746"/>
              <a:gd name="connsiteY129" fmla="*/ 361336 h 659131"/>
              <a:gd name="connsiteX130" fmla="*/ 751356 w 1261746"/>
              <a:gd name="connsiteY130" fmla="*/ 361336 h 659131"/>
              <a:gd name="connsiteX131" fmla="*/ 779817 w 1261746"/>
              <a:gd name="connsiteY131" fmla="*/ 389788 h 659131"/>
              <a:gd name="connsiteX132" fmla="*/ 751356 w 1261746"/>
              <a:gd name="connsiteY132" fmla="*/ 418240 h 659131"/>
              <a:gd name="connsiteX133" fmla="*/ 722895 w 1261746"/>
              <a:gd name="connsiteY133" fmla="*/ 389788 h 659131"/>
              <a:gd name="connsiteX134" fmla="*/ 751356 w 1261746"/>
              <a:gd name="connsiteY134" fmla="*/ 361336 h 659131"/>
              <a:gd name="connsiteX135" fmla="*/ 630873 w 1261746"/>
              <a:gd name="connsiteY135" fmla="*/ 361336 h 659131"/>
              <a:gd name="connsiteX136" fmla="*/ 659334 w 1261746"/>
              <a:gd name="connsiteY136" fmla="*/ 389788 h 659131"/>
              <a:gd name="connsiteX137" fmla="*/ 630873 w 1261746"/>
              <a:gd name="connsiteY137" fmla="*/ 418240 h 659131"/>
              <a:gd name="connsiteX138" fmla="*/ 602412 w 1261746"/>
              <a:gd name="connsiteY138" fmla="*/ 389788 h 659131"/>
              <a:gd name="connsiteX139" fmla="*/ 630873 w 1261746"/>
              <a:gd name="connsiteY139" fmla="*/ 361336 h 659131"/>
              <a:gd name="connsiteX140" fmla="*/ 510391 w 1261746"/>
              <a:gd name="connsiteY140" fmla="*/ 361336 h 659131"/>
              <a:gd name="connsiteX141" fmla="*/ 538852 w 1261746"/>
              <a:gd name="connsiteY141" fmla="*/ 389788 h 659131"/>
              <a:gd name="connsiteX142" fmla="*/ 510391 w 1261746"/>
              <a:gd name="connsiteY142" fmla="*/ 418240 h 659131"/>
              <a:gd name="connsiteX143" fmla="*/ 481930 w 1261746"/>
              <a:gd name="connsiteY143" fmla="*/ 389788 h 659131"/>
              <a:gd name="connsiteX144" fmla="*/ 510391 w 1261746"/>
              <a:gd name="connsiteY144" fmla="*/ 361336 h 659131"/>
              <a:gd name="connsiteX145" fmla="*/ 389908 w 1261746"/>
              <a:gd name="connsiteY145" fmla="*/ 361336 h 659131"/>
              <a:gd name="connsiteX146" fmla="*/ 418369 w 1261746"/>
              <a:gd name="connsiteY146" fmla="*/ 389788 h 659131"/>
              <a:gd name="connsiteX147" fmla="*/ 389908 w 1261746"/>
              <a:gd name="connsiteY147" fmla="*/ 418240 h 659131"/>
              <a:gd name="connsiteX148" fmla="*/ 361447 w 1261746"/>
              <a:gd name="connsiteY148" fmla="*/ 389788 h 659131"/>
              <a:gd name="connsiteX149" fmla="*/ 389908 w 1261746"/>
              <a:gd name="connsiteY149" fmla="*/ 361336 h 659131"/>
              <a:gd name="connsiteX150" fmla="*/ 269426 w 1261746"/>
              <a:gd name="connsiteY150" fmla="*/ 361336 h 659131"/>
              <a:gd name="connsiteX151" fmla="*/ 297887 w 1261746"/>
              <a:gd name="connsiteY151" fmla="*/ 389788 h 659131"/>
              <a:gd name="connsiteX152" fmla="*/ 269426 w 1261746"/>
              <a:gd name="connsiteY152" fmla="*/ 418240 h 659131"/>
              <a:gd name="connsiteX153" fmla="*/ 240965 w 1261746"/>
              <a:gd name="connsiteY153" fmla="*/ 389788 h 659131"/>
              <a:gd name="connsiteX154" fmla="*/ 269426 w 1261746"/>
              <a:gd name="connsiteY154" fmla="*/ 361336 h 659131"/>
              <a:gd name="connsiteX155" fmla="*/ 148943 w 1261746"/>
              <a:gd name="connsiteY155" fmla="*/ 361336 h 659131"/>
              <a:gd name="connsiteX156" fmla="*/ 177404 w 1261746"/>
              <a:gd name="connsiteY156" fmla="*/ 389788 h 659131"/>
              <a:gd name="connsiteX157" fmla="*/ 148943 w 1261746"/>
              <a:gd name="connsiteY157" fmla="*/ 418240 h 659131"/>
              <a:gd name="connsiteX158" fmla="*/ 120482 w 1261746"/>
              <a:gd name="connsiteY158" fmla="*/ 389788 h 659131"/>
              <a:gd name="connsiteX159" fmla="*/ 148943 w 1261746"/>
              <a:gd name="connsiteY159" fmla="*/ 361336 h 659131"/>
              <a:gd name="connsiteX160" fmla="*/ 28461 w 1261746"/>
              <a:gd name="connsiteY160" fmla="*/ 361336 h 659131"/>
              <a:gd name="connsiteX161" fmla="*/ 56922 w 1261746"/>
              <a:gd name="connsiteY161" fmla="*/ 389788 h 659131"/>
              <a:gd name="connsiteX162" fmla="*/ 28461 w 1261746"/>
              <a:gd name="connsiteY162" fmla="*/ 418240 h 659131"/>
              <a:gd name="connsiteX163" fmla="*/ 0 w 1261746"/>
              <a:gd name="connsiteY163" fmla="*/ 389788 h 659131"/>
              <a:gd name="connsiteX164" fmla="*/ 28461 w 1261746"/>
              <a:gd name="connsiteY164" fmla="*/ 361336 h 659131"/>
              <a:gd name="connsiteX165" fmla="*/ 1233285 w 1261746"/>
              <a:gd name="connsiteY165" fmla="*/ 240891 h 659131"/>
              <a:gd name="connsiteX166" fmla="*/ 1261746 w 1261746"/>
              <a:gd name="connsiteY166" fmla="*/ 269343 h 659131"/>
              <a:gd name="connsiteX167" fmla="*/ 1233285 w 1261746"/>
              <a:gd name="connsiteY167" fmla="*/ 297795 h 659131"/>
              <a:gd name="connsiteX168" fmla="*/ 1204824 w 1261746"/>
              <a:gd name="connsiteY168" fmla="*/ 269343 h 659131"/>
              <a:gd name="connsiteX169" fmla="*/ 1233285 w 1261746"/>
              <a:gd name="connsiteY169" fmla="*/ 240891 h 659131"/>
              <a:gd name="connsiteX170" fmla="*/ 1112803 w 1261746"/>
              <a:gd name="connsiteY170" fmla="*/ 240891 h 659131"/>
              <a:gd name="connsiteX171" fmla="*/ 1141264 w 1261746"/>
              <a:gd name="connsiteY171" fmla="*/ 269343 h 659131"/>
              <a:gd name="connsiteX172" fmla="*/ 1112803 w 1261746"/>
              <a:gd name="connsiteY172" fmla="*/ 297795 h 659131"/>
              <a:gd name="connsiteX173" fmla="*/ 1084342 w 1261746"/>
              <a:gd name="connsiteY173" fmla="*/ 269343 h 659131"/>
              <a:gd name="connsiteX174" fmla="*/ 1112803 w 1261746"/>
              <a:gd name="connsiteY174" fmla="*/ 240891 h 659131"/>
              <a:gd name="connsiteX175" fmla="*/ 992320 w 1261746"/>
              <a:gd name="connsiteY175" fmla="*/ 240891 h 659131"/>
              <a:gd name="connsiteX176" fmla="*/ 1020781 w 1261746"/>
              <a:gd name="connsiteY176" fmla="*/ 269343 h 659131"/>
              <a:gd name="connsiteX177" fmla="*/ 992320 w 1261746"/>
              <a:gd name="connsiteY177" fmla="*/ 297795 h 659131"/>
              <a:gd name="connsiteX178" fmla="*/ 963859 w 1261746"/>
              <a:gd name="connsiteY178" fmla="*/ 269343 h 659131"/>
              <a:gd name="connsiteX179" fmla="*/ 992320 w 1261746"/>
              <a:gd name="connsiteY179" fmla="*/ 240891 h 659131"/>
              <a:gd name="connsiteX180" fmla="*/ 871838 w 1261746"/>
              <a:gd name="connsiteY180" fmla="*/ 240891 h 659131"/>
              <a:gd name="connsiteX181" fmla="*/ 900299 w 1261746"/>
              <a:gd name="connsiteY181" fmla="*/ 269343 h 659131"/>
              <a:gd name="connsiteX182" fmla="*/ 871838 w 1261746"/>
              <a:gd name="connsiteY182" fmla="*/ 297795 h 659131"/>
              <a:gd name="connsiteX183" fmla="*/ 843377 w 1261746"/>
              <a:gd name="connsiteY183" fmla="*/ 269343 h 659131"/>
              <a:gd name="connsiteX184" fmla="*/ 871838 w 1261746"/>
              <a:gd name="connsiteY184" fmla="*/ 240891 h 659131"/>
              <a:gd name="connsiteX185" fmla="*/ 751356 w 1261746"/>
              <a:gd name="connsiteY185" fmla="*/ 240891 h 659131"/>
              <a:gd name="connsiteX186" fmla="*/ 779817 w 1261746"/>
              <a:gd name="connsiteY186" fmla="*/ 269343 h 659131"/>
              <a:gd name="connsiteX187" fmla="*/ 751356 w 1261746"/>
              <a:gd name="connsiteY187" fmla="*/ 297795 h 659131"/>
              <a:gd name="connsiteX188" fmla="*/ 722895 w 1261746"/>
              <a:gd name="connsiteY188" fmla="*/ 269343 h 659131"/>
              <a:gd name="connsiteX189" fmla="*/ 751356 w 1261746"/>
              <a:gd name="connsiteY189" fmla="*/ 240891 h 659131"/>
              <a:gd name="connsiteX190" fmla="*/ 630873 w 1261746"/>
              <a:gd name="connsiteY190" fmla="*/ 240891 h 659131"/>
              <a:gd name="connsiteX191" fmla="*/ 659334 w 1261746"/>
              <a:gd name="connsiteY191" fmla="*/ 269343 h 659131"/>
              <a:gd name="connsiteX192" fmla="*/ 630873 w 1261746"/>
              <a:gd name="connsiteY192" fmla="*/ 297795 h 659131"/>
              <a:gd name="connsiteX193" fmla="*/ 602412 w 1261746"/>
              <a:gd name="connsiteY193" fmla="*/ 269343 h 659131"/>
              <a:gd name="connsiteX194" fmla="*/ 630873 w 1261746"/>
              <a:gd name="connsiteY194" fmla="*/ 240891 h 659131"/>
              <a:gd name="connsiteX195" fmla="*/ 510391 w 1261746"/>
              <a:gd name="connsiteY195" fmla="*/ 240891 h 659131"/>
              <a:gd name="connsiteX196" fmla="*/ 538852 w 1261746"/>
              <a:gd name="connsiteY196" fmla="*/ 269343 h 659131"/>
              <a:gd name="connsiteX197" fmla="*/ 510391 w 1261746"/>
              <a:gd name="connsiteY197" fmla="*/ 297795 h 659131"/>
              <a:gd name="connsiteX198" fmla="*/ 481930 w 1261746"/>
              <a:gd name="connsiteY198" fmla="*/ 269343 h 659131"/>
              <a:gd name="connsiteX199" fmla="*/ 510391 w 1261746"/>
              <a:gd name="connsiteY199" fmla="*/ 240891 h 659131"/>
              <a:gd name="connsiteX200" fmla="*/ 389908 w 1261746"/>
              <a:gd name="connsiteY200" fmla="*/ 240891 h 659131"/>
              <a:gd name="connsiteX201" fmla="*/ 418369 w 1261746"/>
              <a:gd name="connsiteY201" fmla="*/ 269343 h 659131"/>
              <a:gd name="connsiteX202" fmla="*/ 389908 w 1261746"/>
              <a:gd name="connsiteY202" fmla="*/ 297795 h 659131"/>
              <a:gd name="connsiteX203" fmla="*/ 361447 w 1261746"/>
              <a:gd name="connsiteY203" fmla="*/ 269343 h 659131"/>
              <a:gd name="connsiteX204" fmla="*/ 389908 w 1261746"/>
              <a:gd name="connsiteY204" fmla="*/ 240891 h 659131"/>
              <a:gd name="connsiteX205" fmla="*/ 269426 w 1261746"/>
              <a:gd name="connsiteY205" fmla="*/ 240891 h 659131"/>
              <a:gd name="connsiteX206" fmla="*/ 297887 w 1261746"/>
              <a:gd name="connsiteY206" fmla="*/ 269343 h 659131"/>
              <a:gd name="connsiteX207" fmla="*/ 269426 w 1261746"/>
              <a:gd name="connsiteY207" fmla="*/ 297795 h 659131"/>
              <a:gd name="connsiteX208" fmla="*/ 240965 w 1261746"/>
              <a:gd name="connsiteY208" fmla="*/ 269343 h 659131"/>
              <a:gd name="connsiteX209" fmla="*/ 269426 w 1261746"/>
              <a:gd name="connsiteY209" fmla="*/ 240891 h 659131"/>
              <a:gd name="connsiteX210" fmla="*/ 148943 w 1261746"/>
              <a:gd name="connsiteY210" fmla="*/ 240891 h 659131"/>
              <a:gd name="connsiteX211" fmla="*/ 177404 w 1261746"/>
              <a:gd name="connsiteY211" fmla="*/ 269343 h 659131"/>
              <a:gd name="connsiteX212" fmla="*/ 148943 w 1261746"/>
              <a:gd name="connsiteY212" fmla="*/ 297795 h 659131"/>
              <a:gd name="connsiteX213" fmla="*/ 120482 w 1261746"/>
              <a:gd name="connsiteY213" fmla="*/ 269343 h 659131"/>
              <a:gd name="connsiteX214" fmla="*/ 148943 w 1261746"/>
              <a:gd name="connsiteY214" fmla="*/ 240891 h 659131"/>
              <a:gd name="connsiteX215" fmla="*/ 28461 w 1261746"/>
              <a:gd name="connsiteY215" fmla="*/ 240891 h 659131"/>
              <a:gd name="connsiteX216" fmla="*/ 56922 w 1261746"/>
              <a:gd name="connsiteY216" fmla="*/ 269343 h 659131"/>
              <a:gd name="connsiteX217" fmla="*/ 28461 w 1261746"/>
              <a:gd name="connsiteY217" fmla="*/ 297795 h 659131"/>
              <a:gd name="connsiteX218" fmla="*/ 0 w 1261746"/>
              <a:gd name="connsiteY218" fmla="*/ 269343 h 659131"/>
              <a:gd name="connsiteX219" fmla="*/ 28461 w 1261746"/>
              <a:gd name="connsiteY219" fmla="*/ 240891 h 659131"/>
              <a:gd name="connsiteX220" fmla="*/ 1233285 w 1261746"/>
              <a:gd name="connsiteY220" fmla="*/ 120445 h 659131"/>
              <a:gd name="connsiteX221" fmla="*/ 1261746 w 1261746"/>
              <a:gd name="connsiteY221" fmla="*/ 148897 h 659131"/>
              <a:gd name="connsiteX222" fmla="*/ 1233285 w 1261746"/>
              <a:gd name="connsiteY222" fmla="*/ 177349 h 659131"/>
              <a:gd name="connsiteX223" fmla="*/ 1204824 w 1261746"/>
              <a:gd name="connsiteY223" fmla="*/ 148897 h 659131"/>
              <a:gd name="connsiteX224" fmla="*/ 1233285 w 1261746"/>
              <a:gd name="connsiteY224" fmla="*/ 120445 h 659131"/>
              <a:gd name="connsiteX225" fmla="*/ 1112803 w 1261746"/>
              <a:gd name="connsiteY225" fmla="*/ 120445 h 659131"/>
              <a:gd name="connsiteX226" fmla="*/ 1141264 w 1261746"/>
              <a:gd name="connsiteY226" fmla="*/ 148897 h 659131"/>
              <a:gd name="connsiteX227" fmla="*/ 1112803 w 1261746"/>
              <a:gd name="connsiteY227" fmla="*/ 177349 h 659131"/>
              <a:gd name="connsiteX228" fmla="*/ 1084342 w 1261746"/>
              <a:gd name="connsiteY228" fmla="*/ 148897 h 659131"/>
              <a:gd name="connsiteX229" fmla="*/ 1112803 w 1261746"/>
              <a:gd name="connsiteY229" fmla="*/ 120445 h 659131"/>
              <a:gd name="connsiteX230" fmla="*/ 992320 w 1261746"/>
              <a:gd name="connsiteY230" fmla="*/ 120445 h 659131"/>
              <a:gd name="connsiteX231" fmla="*/ 1020781 w 1261746"/>
              <a:gd name="connsiteY231" fmla="*/ 148897 h 659131"/>
              <a:gd name="connsiteX232" fmla="*/ 992320 w 1261746"/>
              <a:gd name="connsiteY232" fmla="*/ 177349 h 659131"/>
              <a:gd name="connsiteX233" fmla="*/ 963859 w 1261746"/>
              <a:gd name="connsiteY233" fmla="*/ 148897 h 659131"/>
              <a:gd name="connsiteX234" fmla="*/ 992320 w 1261746"/>
              <a:gd name="connsiteY234" fmla="*/ 120445 h 659131"/>
              <a:gd name="connsiteX235" fmla="*/ 871838 w 1261746"/>
              <a:gd name="connsiteY235" fmla="*/ 120445 h 659131"/>
              <a:gd name="connsiteX236" fmla="*/ 900299 w 1261746"/>
              <a:gd name="connsiteY236" fmla="*/ 148897 h 659131"/>
              <a:gd name="connsiteX237" fmla="*/ 871838 w 1261746"/>
              <a:gd name="connsiteY237" fmla="*/ 177349 h 659131"/>
              <a:gd name="connsiteX238" fmla="*/ 843377 w 1261746"/>
              <a:gd name="connsiteY238" fmla="*/ 148897 h 659131"/>
              <a:gd name="connsiteX239" fmla="*/ 871838 w 1261746"/>
              <a:gd name="connsiteY239" fmla="*/ 120445 h 659131"/>
              <a:gd name="connsiteX240" fmla="*/ 751356 w 1261746"/>
              <a:gd name="connsiteY240" fmla="*/ 120445 h 659131"/>
              <a:gd name="connsiteX241" fmla="*/ 779817 w 1261746"/>
              <a:gd name="connsiteY241" fmla="*/ 148897 h 659131"/>
              <a:gd name="connsiteX242" fmla="*/ 751356 w 1261746"/>
              <a:gd name="connsiteY242" fmla="*/ 177349 h 659131"/>
              <a:gd name="connsiteX243" fmla="*/ 722895 w 1261746"/>
              <a:gd name="connsiteY243" fmla="*/ 148897 h 659131"/>
              <a:gd name="connsiteX244" fmla="*/ 751356 w 1261746"/>
              <a:gd name="connsiteY244" fmla="*/ 120445 h 659131"/>
              <a:gd name="connsiteX245" fmla="*/ 630873 w 1261746"/>
              <a:gd name="connsiteY245" fmla="*/ 120445 h 659131"/>
              <a:gd name="connsiteX246" fmla="*/ 659334 w 1261746"/>
              <a:gd name="connsiteY246" fmla="*/ 148897 h 659131"/>
              <a:gd name="connsiteX247" fmla="*/ 630873 w 1261746"/>
              <a:gd name="connsiteY247" fmla="*/ 177349 h 659131"/>
              <a:gd name="connsiteX248" fmla="*/ 602412 w 1261746"/>
              <a:gd name="connsiteY248" fmla="*/ 148897 h 659131"/>
              <a:gd name="connsiteX249" fmla="*/ 630873 w 1261746"/>
              <a:gd name="connsiteY249" fmla="*/ 120445 h 659131"/>
              <a:gd name="connsiteX250" fmla="*/ 510391 w 1261746"/>
              <a:gd name="connsiteY250" fmla="*/ 120445 h 659131"/>
              <a:gd name="connsiteX251" fmla="*/ 538852 w 1261746"/>
              <a:gd name="connsiteY251" fmla="*/ 148897 h 659131"/>
              <a:gd name="connsiteX252" fmla="*/ 510391 w 1261746"/>
              <a:gd name="connsiteY252" fmla="*/ 177349 h 659131"/>
              <a:gd name="connsiteX253" fmla="*/ 481930 w 1261746"/>
              <a:gd name="connsiteY253" fmla="*/ 148897 h 659131"/>
              <a:gd name="connsiteX254" fmla="*/ 510391 w 1261746"/>
              <a:gd name="connsiteY254" fmla="*/ 120445 h 659131"/>
              <a:gd name="connsiteX255" fmla="*/ 389908 w 1261746"/>
              <a:gd name="connsiteY255" fmla="*/ 120445 h 659131"/>
              <a:gd name="connsiteX256" fmla="*/ 418369 w 1261746"/>
              <a:gd name="connsiteY256" fmla="*/ 148897 h 659131"/>
              <a:gd name="connsiteX257" fmla="*/ 389908 w 1261746"/>
              <a:gd name="connsiteY257" fmla="*/ 177349 h 659131"/>
              <a:gd name="connsiteX258" fmla="*/ 361447 w 1261746"/>
              <a:gd name="connsiteY258" fmla="*/ 148897 h 659131"/>
              <a:gd name="connsiteX259" fmla="*/ 389908 w 1261746"/>
              <a:gd name="connsiteY259" fmla="*/ 120445 h 659131"/>
              <a:gd name="connsiteX260" fmla="*/ 269426 w 1261746"/>
              <a:gd name="connsiteY260" fmla="*/ 120445 h 659131"/>
              <a:gd name="connsiteX261" fmla="*/ 297887 w 1261746"/>
              <a:gd name="connsiteY261" fmla="*/ 148897 h 659131"/>
              <a:gd name="connsiteX262" fmla="*/ 269426 w 1261746"/>
              <a:gd name="connsiteY262" fmla="*/ 177349 h 659131"/>
              <a:gd name="connsiteX263" fmla="*/ 240965 w 1261746"/>
              <a:gd name="connsiteY263" fmla="*/ 148897 h 659131"/>
              <a:gd name="connsiteX264" fmla="*/ 269426 w 1261746"/>
              <a:gd name="connsiteY264" fmla="*/ 120445 h 659131"/>
              <a:gd name="connsiteX265" fmla="*/ 148943 w 1261746"/>
              <a:gd name="connsiteY265" fmla="*/ 120445 h 659131"/>
              <a:gd name="connsiteX266" fmla="*/ 177404 w 1261746"/>
              <a:gd name="connsiteY266" fmla="*/ 148897 h 659131"/>
              <a:gd name="connsiteX267" fmla="*/ 148943 w 1261746"/>
              <a:gd name="connsiteY267" fmla="*/ 177349 h 659131"/>
              <a:gd name="connsiteX268" fmla="*/ 120482 w 1261746"/>
              <a:gd name="connsiteY268" fmla="*/ 148897 h 659131"/>
              <a:gd name="connsiteX269" fmla="*/ 148943 w 1261746"/>
              <a:gd name="connsiteY269" fmla="*/ 120445 h 659131"/>
              <a:gd name="connsiteX270" fmla="*/ 28461 w 1261746"/>
              <a:gd name="connsiteY270" fmla="*/ 120445 h 659131"/>
              <a:gd name="connsiteX271" fmla="*/ 56922 w 1261746"/>
              <a:gd name="connsiteY271" fmla="*/ 148897 h 659131"/>
              <a:gd name="connsiteX272" fmla="*/ 28461 w 1261746"/>
              <a:gd name="connsiteY272" fmla="*/ 177349 h 659131"/>
              <a:gd name="connsiteX273" fmla="*/ 0 w 1261746"/>
              <a:gd name="connsiteY273" fmla="*/ 148897 h 659131"/>
              <a:gd name="connsiteX274" fmla="*/ 28461 w 1261746"/>
              <a:gd name="connsiteY274" fmla="*/ 120445 h 659131"/>
              <a:gd name="connsiteX275" fmla="*/ 1233285 w 1261746"/>
              <a:gd name="connsiteY275" fmla="*/ 0 h 659131"/>
              <a:gd name="connsiteX276" fmla="*/ 1261746 w 1261746"/>
              <a:gd name="connsiteY276" fmla="*/ 28452 h 659131"/>
              <a:gd name="connsiteX277" fmla="*/ 1233285 w 1261746"/>
              <a:gd name="connsiteY277" fmla="*/ 56904 h 659131"/>
              <a:gd name="connsiteX278" fmla="*/ 1204824 w 1261746"/>
              <a:gd name="connsiteY278" fmla="*/ 28452 h 659131"/>
              <a:gd name="connsiteX279" fmla="*/ 1233285 w 1261746"/>
              <a:gd name="connsiteY279" fmla="*/ 0 h 659131"/>
              <a:gd name="connsiteX280" fmla="*/ 1112803 w 1261746"/>
              <a:gd name="connsiteY280" fmla="*/ 0 h 659131"/>
              <a:gd name="connsiteX281" fmla="*/ 1141264 w 1261746"/>
              <a:gd name="connsiteY281" fmla="*/ 28452 h 659131"/>
              <a:gd name="connsiteX282" fmla="*/ 1112803 w 1261746"/>
              <a:gd name="connsiteY282" fmla="*/ 56904 h 659131"/>
              <a:gd name="connsiteX283" fmla="*/ 1084342 w 1261746"/>
              <a:gd name="connsiteY283" fmla="*/ 28452 h 659131"/>
              <a:gd name="connsiteX284" fmla="*/ 1112803 w 1261746"/>
              <a:gd name="connsiteY284" fmla="*/ 0 h 659131"/>
              <a:gd name="connsiteX285" fmla="*/ 992320 w 1261746"/>
              <a:gd name="connsiteY285" fmla="*/ 0 h 659131"/>
              <a:gd name="connsiteX286" fmla="*/ 1020781 w 1261746"/>
              <a:gd name="connsiteY286" fmla="*/ 28452 h 659131"/>
              <a:gd name="connsiteX287" fmla="*/ 992320 w 1261746"/>
              <a:gd name="connsiteY287" fmla="*/ 56904 h 659131"/>
              <a:gd name="connsiteX288" fmla="*/ 963859 w 1261746"/>
              <a:gd name="connsiteY288" fmla="*/ 28452 h 659131"/>
              <a:gd name="connsiteX289" fmla="*/ 992320 w 1261746"/>
              <a:gd name="connsiteY289" fmla="*/ 0 h 659131"/>
              <a:gd name="connsiteX290" fmla="*/ 871838 w 1261746"/>
              <a:gd name="connsiteY290" fmla="*/ 0 h 659131"/>
              <a:gd name="connsiteX291" fmla="*/ 900299 w 1261746"/>
              <a:gd name="connsiteY291" fmla="*/ 28452 h 659131"/>
              <a:gd name="connsiteX292" fmla="*/ 871838 w 1261746"/>
              <a:gd name="connsiteY292" fmla="*/ 56904 h 659131"/>
              <a:gd name="connsiteX293" fmla="*/ 843377 w 1261746"/>
              <a:gd name="connsiteY293" fmla="*/ 28452 h 659131"/>
              <a:gd name="connsiteX294" fmla="*/ 871838 w 1261746"/>
              <a:gd name="connsiteY294" fmla="*/ 0 h 659131"/>
              <a:gd name="connsiteX295" fmla="*/ 751356 w 1261746"/>
              <a:gd name="connsiteY295" fmla="*/ 0 h 659131"/>
              <a:gd name="connsiteX296" fmla="*/ 779817 w 1261746"/>
              <a:gd name="connsiteY296" fmla="*/ 28452 h 659131"/>
              <a:gd name="connsiteX297" fmla="*/ 751356 w 1261746"/>
              <a:gd name="connsiteY297" fmla="*/ 56904 h 659131"/>
              <a:gd name="connsiteX298" fmla="*/ 722895 w 1261746"/>
              <a:gd name="connsiteY298" fmla="*/ 28452 h 659131"/>
              <a:gd name="connsiteX299" fmla="*/ 751356 w 1261746"/>
              <a:gd name="connsiteY299" fmla="*/ 0 h 659131"/>
              <a:gd name="connsiteX300" fmla="*/ 630873 w 1261746"/>
              <a:gd name="connsiteY300" fmla="*/ 0 h 659131"/>
              <a:gd name="connsiteX301" fmla="*/ 659334 w 1261746"/>
              <a:gd name="connsiteY301" fmla="*/ 28452 h 659131"/>
              <a:gd name="connsiteX302" fmla="*/ 630873 w 1261746"/>
              <a:gd name="connsiteY302" fmla="*/ 56904 h 659131"/>
              <a:gd name="connsiteX303" fmla="*/ 602412 w 1261746"/>
              <a:gd name="connsiteY303" fmla="*/ 28452 h 659131"/>
              <a:gd name="connsiteX304" fmla="*/ 630873 w 1261746"/>
              <a:gd name="connsiteY304" fmla="*/ 0 h 659131"/>
              <a:gd name="connsiteX305" fmla="*/ 510391 w 1261746"/>
              <a:gd name="connsiteY305" fmla="*/ 0 h 659131"/>
              <a:gd name="connsiteX306" fmla="*/ 538852 w 1261746"/>
              <a:gd name="connsiteY306" fmla="*/ 28452 h 659131"/>
              <a:gd name="connsiteX307" fmla="*/ 510391 w 1261746"/>
              <a:gd name="connsiteY307" fmla="*/ 56904 h 659131"/>
              <a:gd name="connsiteX308" fmla="*/ 481930 w 1261746"/>
              <a:gd name="connsiteY308" fmla="*/ 28452 h 659131"/>
              <a:gd name="connsiteX309" fmla="*/ 510391 w 1261746"/>
              <a:gd name="connsiteY309" fmla="*/ 0 h 659131"/>
              <a:gd name="connsiteX310" fmla="*/ 389908 w 1261746"/>
              <a:gd name="connsiteY310" fmla="*/ 0 h 659131"/>
              <a:gd name="connsiteX311" fmla="*/ 418369 w 1261746"/>
              <a:gd name="connsiteY311" fmla="*/ 28452 h 659131"/>
              <a:gd name="connsiteX312" fmla="*/ 389908 w 1261746"/>
              <a:gd name="connsiteY312" fmla="*/ 56904 h 659131"/>
              <a:gd name="connsiteX313" fmla="*/ 361447 w 1261746"/>
              <a:gd name="connsiteY313" fmla="*/ 28452 h 659131"/>
              <a:gd name="connsiteX314" fmla="*/ 389908 w 1261746"/>
              <a:gd name="connsiteY314" fmla="*/ 0 h 659131"/>
              <a:gd name="connsiteX315" fmla="*/ 269426 w 1261746"/>
              <a:gd name="connsiteY315" fmla="*/ 0 h 659131"/>
              <a:gd name="connsiteX316" fmla="*/ 297887 w 1261746"/>
              <a:gd name="connsiteY316" fmla="*/ 28452 h 659131"/>
              <a:gd name="connsiteX317" fmla="*/ 269426 w 1261746"/>
              <a:gd name="connsiteY317" fmla="*/ 56904 h 659131"/>
              <a:gd name="connsiteX318" fmla="*/ 240965 w 1261746"/>
              <a:gd name="connsiteY318" fmla="*/ 28452 h 659131"/>
              <a:gd name="connsiteX319" fmla="*/ 269426 w 1261746"/>
              <a:gd name="connsiteY319" fmla="*/ 0 h 659131"/>
              <a:gd name="connsiteX320" fmla="*/ 148943 w 1261746"/>
              <a:gd name="connsiteY320" fmla="*/ 0 h 659131"/>
              <a:gd name="connsiteX321" fmla="*/ 177404 w 1261746"/>
              <a:gd name="connsiteY321" fmla="*/ 28452 h 659131"/>
              <a:gd name="connsiteX322" fmla="*/ 148943 w 1261746"/>
              <a:gd name="connsiteY322" fmla="*/ 56904 h 659131"/>
              <a:gd name="connsiteX323" fmla="*/ 120482 w 1261746"/>
              <a:gd name="connsiteY323" fmla="*/ 28452 h 659131"/>
              <a:gd name="connsiteX324" fmla="*/ 148943 w 1261746"/>
              <a:gd name="connsiteY324" fmla="*/ 0 h 659131"/>
              <a:gd name="connsiteX325" fmla="*/ 28461 w 1261746"/>
              <a:gd name="connsiteY325" fmla="*/ 0 h 659131"/>
              <a:gd name="connsiteX326" fmla="*/ 56922 w 1261746"/>
              <a:gd name="connsiteY326" fmla="*/ 28452 h 659131"/>
              <a:gd name="connsiteX327" fmla="*/ 28461 w 1261746"/>
              <a:gd name="connsiteY327" fmla="*/ 56904 h 659131"/>
              <a:gd name="connsiteX328" fmla="*/ 0 w 1261746"/>
              <a:gd name="connsiteY328" fmla="*/ 28452 h 659131"/>
              <a:gd name="connsiteX329" fmla="*/ 28461 w 1261746"/>
              <a:gd name="connsiteY329" fmla="*/ 0 h 65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Lst>
            <a:rect l="l" t="t" r="r" b="b"/>
            <a:pathLst>
              <a:path w="1261746" h="659131">
                <a:moveTo>
                  <a:pt x="1233285" y="602227"/>
                </a:moveTo>
                <a:cubicBezTo>
                  <a:pt x="1249004" y="602227"/>
                  <a:pt x="1261746" y="614965"/>
                  <a:pt x="1261746" y="630679"/>
                </a:cubicBezTo>
                <a:cubicBezTo>
                  <a:pt x="1261746" y="646393"/>
                  <a:pt x="1249004" y="659131"/>
                  <a:pt x="1233285" y="659131"/>
                </a:cubicBezTo>
                <a:cubicBezTo>
                  <a:pt x="1217566" y="659131"/>
                  <a:pt x="1204824" y="646393"/>
                  <a:pt x="1204824" y="630679"/>
                </a:cubicBezTo>
                <a:cubicBezTo>
                  <a:pt x="1204824" y="614965"/>
                  <a:pt x="1217566" y="602227"/>
                  <a:pt x="1233285" y="602227"/>
                </a:cubicBezTo>
                <a:close/>
                <a:moveTo>
                  <a:pt x="1112803" y="602227"/>
                </a:moveTo>
                <a:cubicBezTo>
                  <a:pt x="1128522" y="602227"/>
                  <a:pt x="1141264" y="614965"/>
                  <a:pt x="1141264" y="630679"/>
                </a:cubicBezTo>
                <a:cubicBezTo>
                  <a:pt x="1141264" y="646393"/>
                  <a:pt x="1128522" y="659131"/>
                  <a:pt x="1112803" y="659131"/>
                </a:cubicBezTo>
                <a:cubicBezTo>
                  <a:pt x="1097084" y="659131"/>
                  <a:pt x="1084342" y="646393"/>
                  <a:pt x="1084342" y="630679"/>
                </a:cubicBezTo>
                <a:cubicBezTo>
                  <a:pt x="1084342" y="614965"/>
                  <a:pt x="1097084" y="602227"/>
                  <a:pt x="1112803" y="602227"/>
                </a:cubicBezTo>
                <a:close/>
                <a:moveTo>
                  <a:pt x="992320" y="602227"/>
                </a:moveTo>
                <a:cubicBezTo>
                  <a:pt x="1008039" y="602227"/>
                  <a:pt x="1020781" y="614965"/>
                  <a:pt x="1020781" y="630679"/>
                </a:cubicBezTo>
                <a:cubicBezTo>
                  <a:pt x="1020781" y="646393"/>
                  <a:pt x="1008039" y="659131"/>
                  <a:pt x="992320" y="659131"/>
                </a:cubicBezTo>
                <a:cubicBezTo>
                  <a:pt x="976601" y="659131"/>
                  <a:pt x="963859" y="646393"/>
                  <a:pt x="963859" y="630679"/>
                </a:cubicBezTo>
                <a:cubicBezTo>
                  <a:pt x="963859" y="614965"/>
                  <a:pt x="976601" y="602227"/>
                  <a:pt x="992320" y="602227"/>
                </a:cubicBezTo>
                <a:close/>
                <a:moveTo>
                  <a:pt x="871838" y="602227"/>
                </a:moveTo>
                <a:cubicBezTo>
                  <a:pt x="887557" y="602227"/>
                  <a:pt x="900299" y="614965"/>
                  <a:pt x="900299" y="630679"/>
                </a:cubicBezTo>
                <a:cubicBezTo>
                  <a:pt x="900299" y="646393"/>
                  <a:pt x="887557" y="659131"/>
                  <a:pt x="871838" y="659131"/>
                </a:cubicBezTo>
                <a:cubicBezTo>
                  <a:pt x="856119" y="659131"/>
                  <a:pt x="843377" y="646393"/>
                  <a:pt x="843377" y="630679"/>
                </a:cubicBezTo>
                <a:cubicBezTo>
                  <a:pt x="843377" y="614965"/>
                  <a:pt x="856119" y="602227"/>
                  <a:pt x="871838" y="602227"/>
                </a:cubicBezTo>
                <a:close/>
                <a:moveTo>
                  <a:pt x="751356" y="602227"/>
                </a:moveTo>
                <a:cubicBezTo>
                  <a:pt x="767075" y="602227"/>
                  <a:pt x="779817" y="614965"/>
                  <a:pt x="779817" y="630679"/>
                </a:cubicBezTo>
                <a:cubicBezTo>
                  <a:pt x="779817" y="646393"/>
                  <a:pt x="767075" y="659131"/>
                  <a:pt x="751356" y="659131"/>
                </a:cubicBezTo>
                <a:cubicBezTo>
                  <a:pt x="735637" y="659131"/>
                  <a:pt x="722895" y="646393"/>
                  <a:pt x="722895" y="630679"/>
                </a:cubicBezTo>
                <a:cubicBezTo>
                  <a:pt x="722895" y="614965"/>
                  <a:pt x="735637" y="602227"/>
                  <a:pt x="751356" y="602227"/>
                </a:cubicBezTo>
                <a:close/>
                <a:moveTo>
                  <a:pt x="630873" y="602227"/>
                </a:moveTo>
                <a:cubicBezTo>
                  <a:pt x="646592" y="602227"/>
                  <a:pt x="659334" y="614965"/>
                  <a:pt x="659334" y="630679"/>
                </a:cubicBezTo>
                <a:cubicBezTo>
                  <a:pt x="659334" y="646393"/>
                  <a:pt x="646592" y="659131"/>
                  <a:pt x="630873" y="659131"/>
                </a:cubicBezTo>
                <a:cubicBezTo>
                  <a:pt x="615154" y="659131"/>
                  <a:pt x="602412" y="646393"/>
                  <a:pt x="602412" y="630679"/>
                </a:cubicBezTo>
                <a:cubicBezTo>
                  <a:pt x="602412" y="614965"/>
                  <a:pt x="615154" y="602227"/>
                  <a:pt x="630873" y="602227"/>
                </a:cubicBezTo>
                <a:close/>
                <a:moveTo>
                  <a:pt x="510391" y="602227"/>
                </a:moveTo>
                <a:cubicBezTo>
                  <a:pt x="526110" y="602227"/>
                  <a:pt x="538852" y="614965"/>
                  <a:pt x="538852" y="630679"/>
                </a:cubicBezTo>
                <a:cubicBezTo>
                  <a:pt x="538852" y="646393"/>
                  <a:pt x="526110" y="659131"/>
                  <a:pt x="510391" y="659131"/>
                </a:cubicBezTo>
                <a:cubicBezTo>
                  <a:pt x="494672" y="659131"/>
                  <a:pt x="481930" y="646393"/>
                  <a:pt x="481930" y="630679"/>
                </a:cubicBezTo>
                <a:cubicBezTo>
                  <a:pt x="481930" y="614965"/>
                  <a:pt x="494672" y="602227"/>
                  <a:pt x="510391" y="602227"/>
                </a:cubicBezTo>
                <a:close/>
                <a:moveTo>
                  <a:pt x="389908" y="602227"/>
                </a:moveTo>
                <a:cubicBezTo>
                  <a:pt x="405627" y="602227"/>
                  <a:pt x="418369" y="614965"/>
                  <a:pt x="418369" y="630679"/>
                </a:cubicBezTo>
                <a:cubicBezTo>
                  <a:pt x="418369" y="646393"/>
                  <a:pt x="405627" y="659131"/>
                  <a:pt x="389908" y="659131"/>
                </a:cubicBezTo>
                <a:cubicBezTo>
                  <a:pt x="374189" y="659131"/>
                  <a:pt x="361447" y="646393"/>
                  <a:pt x="361447" y="630679"/>
                </a:cubicBezTo>
                <a:cubicBezTo>
                  <a:pt x="361447" y="614965"/>
                  <a:pt x="374189" y="602227"/>
                  <a:pt x="389908" y="602227"/>
                </a:cubicBezTo>
                <a:close/>
                <a:moveTo>
                  <a:pt x="269426" y="602227"/>
                </a:moveTo>
                <a:cubicBezTo>
                  <a:pt x="285145" y="602227"/>
                  <a:pt x="297887" y="614965"/>
                  <a:pt x="297887" y="630679"/>
                </a:cubicBezTo>
                <a:cubicBezTo>
                  <a:pt x="297887" y="646393"/>
                  <a:pt x="285145" y="659131"/>
                  <a:pt x="269426" y="659131"/>
                </a:cubicBezTo>
                <a:cubicBezTo>
                  <a:pt x="253707" y="659131"/>
                  <a:pt x="240965" y="646393"/>
                  <a:pt x="240965" y="630679"/>
                </a:cubicBezTo>
                <a:cubicBezTo>
                  <a:pt x="240965" y="614965"/>
                  <a:pt x="253707" y="602227"/>
                  <a:pt x="269426" y="602227"/>
                </a:cubicBezTo>
                <a:close/>
                <a:moveTo>
                  <a:pt x="148943" y="602227"/>
                </a:moveTo>
                <a:cubicBezTo>
                  <a:pt x="164662" y="602227"/>
                  <a:pt x="177404" y="614965"/>
                  <a:pt x="177404" y="630679"/>
                </a:cubicBezTo>
                <a:cubicBezTo>
                  <a:pt x="177404" y="646393"/>
                  <a:pt x="164662" y="659131"/>
                  <a:pt x="148943" y="659131"/>
                </a:cubicBezTo>
                <a:cubicBezTo>
                  <a:pt x="133224" y="659131"/>
                  <a:pt x="120482" y="646393"/>
                  <a:pt x="120482" y="630679"/>
                </a:cubicBezTo>
                <a:cubicBezTo>
                  <a:pt x="120482" y="614965"/>
                  <a:pt x="133224" y="602227"/>
                  <a:pt x="148943" y="602227"/>
                </a:cubicBezTo>
                <a:close/>
                <a:moveTo>
                  <a:pt x="28461" y="602227"/>
                </a:moveTo>
                <a:cubicBezTo>
                  <a:pt x="44180" y="602227"/>
                  <a:pt x="56922" y="614965"/>
                  <a:pt x="56922" y="630679"/>
                </a:cubicBezTo>
                <a:cubicBezTo>
                  <a:pt x="56922" y="646393"/>
                  <a:pt x="44180" y="659131"/>
                  <a:pt x="28461" y="659131"/>
                </a:cubicBezTo>
                <a:cubicBezTo>
                  <a:pt x="12742" y="659131"/>
                  <a:pt x="0" y="646393"/>
                  <a:pt x="0" y="630679"/>
                </a:cubicBezTo>
                <a:cubicBezTo>
                  <a:pt x="0" y="614965"/>
                  <a:pt x="12742" y="602227"/>
                  <a:pt x="28461" y="602227"/>
                </a:cubicBezTo>
                <a:close/>
                <a:moveTo>
                  <a:pt x="1233285" y="481781"/>
                </a:moveTo>
                <a:cubicBezTo>
                  <a:pt x="1249004" y="481781"/>
                  <a:pt x="1261746" y="494519"/>
                  <a:pt x="1261746" y="510233"/>
                </a:cubicBezTo>
                <a:cubicBezTo>
                  <a:pt x="1261746" y="525947"/>
                  <a:pt x="1249004" y="538685"/>
                  <a:pt x="1233285" y="538685"/>
                </a:cubicBezTo>
                <a:cubicBezTo>
                  <a:pt x="1217566" y="538685"/>
                  <a:pt x="1204824" y="525947"/>
                  <a:pt x="1204824" y="510233"/>
                </a:cubicBezTo>
                <a:cubicBezTo>
                  <a:pt x="1204824" y="494519"/>
                  <a:pt x="1217566" y="481781"/>
                  <a:pt x="1233285" y="481781"/>
                </a:cubicBezTo>
                <a:close/>
                <a:moveTo>
                  <a:pt x="1112803" y="481781"/>
                </a:moveTo>
                <a:cubicBezTo>
                  <a:pt x="1128522" y="481781"/>
                  <a:pt x="1141264" y="494519"/>
                  <a:pt x="1141264" y="510233"/>
                </a:cubicBezTo>
                <a:cubicBezTo>
                  <a:pt x="1141264" y="525947"/>
                  <a:pt x="1128522" y="538685"/>
                  <a:pt x="1112803" y="538685"/>
                </a:cubicBezTo>
                <a:cubicBezTo>
                  <a:pt x="1097084" y="538685"/>
                  <a:pt x="1084342" y="525947"/>
                  <a:pt x="1084342" y="510233"/>
                </a:cubicBezTo>
                <a:cubicBezTo>
                  <a:pt x="1084342" y="494519"/>
                  <a:pt x="1097084" y="481781"/>
                  <a:pt x="1112803" y="481781"/>
                </a:cubicBezTo>
                <a:close/>
                <a:moveTo>
                  <a:pt x="992320" y="481781"/>
                </a:moveTo>
                <a:cubicBezTo>
                  <a:pt x="1008039" y="481781"/>
                  <a:pt x="1020781" y="494519"/>
                  <a:pt x="1020781" y="510233"/>
                </a:cubicBezTo>
                <a:cubicBezTo>
                  <a:pt x="1020781" y="525947"/>
                  <a:pt x="1008039" y="538685"/>
                  <a:pt x="992320" y="538685"/>
                </a:cubicBezTo>
                <a:cubicBezTo>
                  <a:pt x="976601" y="538685"/>
                  <a:pt x="963859" y="525947"/>
                  <a:pt x="963859" y="510233"/>
                </a:cubicBezTo>
                <a:cubicBezTo>
                  <a:pt x="963859" y="494519"/>
                  <a:pt x="976601" y="481781"/>
                  <a:pt x="992320" y="481781"/>
                </a:cubicBezTo>
                <a:close/>
                <a:moveTo>
                  <a:pt x="871838" y="481781"/>
                </a:moveTo>
                <a:cubicBezTo>
                  <a:pt x="887557" y="481781"/>
                  <a:pt x="900299" y="494519"/>
                  <a:pt x="900299" y="510233"/>
                </a:cubicBezTo>
                <a:cubicBezTo>
                  <a:pt x="900299" y="525947"/>
                  <a:pt x="887557" y="538685"/>
                  <a:pt x="871838" y="538685"/>
                </a:cubicBezTo>
                <a:cubicBezTo>
                  <a:pt x="856119" y="538685"/>
                  <a:pt x="843377" y="525947"/>
                  <a:pt x="843377" y="510233"/>
                </a:cubicBezTo>
                <a:cubicBezTo>
                  <a:pt x="843377" y="494519"/>
                  <a:pt x="856119" y="481781"/>
                  <a:pt x="871838" y="481781"/>
                </a:cubicBezTo>
                <a:close/>
                <a:moveTo>
                  <a:pt x="751356" y="481781"/>
                </a:moveTo>
                <a:cubicBezTo>
                  <a:pt x="767075" y="481781"/>
                  <a:pt x="779817" y="494519"/>
                  <a:pt x="779817" y="510233"/>
                </a:cubicBezTo>
                <a:cubicBezTo>
                  <a:pt x="779817" y="525947"/>
                  <a:pt x="767075" y="538685"/>
                  <a:pt x="751356" y="538685"/>
                </a:cubicBezTo>
                <a:cubicBezTo>
                  <a:pt x="735637" y="538685"/>
                  <a:pt x="722895" y="525947"/>
                  <a:pt x="722895" y="510233"/>
                </a:cubicBezTo>
                <a:cubicBezTo>
                  <a:pt x="722895" y="494519"/>
                  <a:pt x="735637" y="481781"/>
                  <a:pt x="751356" y="481781"/>
                </a:cubicBezTo>
                <a:close/>
                <a:moveTo>
                  <a:pt x="630873" y="481781"/>
                </a:moveTo>
                <a:cubicBezTo>
                  <a:pt x="646592" y="481781"/>
                  <a:pt x="659334" y="494519"/>
                  <a:pt x="659334" y="510233"/>
                </a:cubicBezTo>
                <a:cubicBezTo>
                  <a:pt x="659334" y="525947"/>
                  <a:pt x="646592" y="538685"/>
                  <a:pt x="630873" y="538685"/>
                </a:cubicBezTo>
                <a:cubicBezTo>
                  <a:pt x="615154" y="538685"/>
                  <a:pt x="602412" y="525947"/>
                  <a:pt x="602412" y="510233"/>
                </a:cubicBezTo>
                <a:cubicBezTo>
                  <a:pt x="602412" y="494519"/>
                  <a:pt x="615154" y="481781"/>
                  <a:pt x="630873" y="481781"/>
                </a:cubicBezTo>
                <a:close/>
                <a:moveTo>
                  <a:pt x="510391" y="481781"/>
                </a:moveTo>
                <a:cubicBezTo>
                  <a:pt x="526110" y="481781"/>
                  <a:pt x="538852" y="494519"/>
                  <a:pt x="538852" y="510233"/>
                </a:cubicBezTo>
                <a:cubicBezTo>
                  <a:pt x="538852" y="525947"/>
                  <a:pt x="526110" y="538685"/>
                  <a:pt x="510391" y="538685"/>
                </a:cubicBezTo>
                <a:cubicBezTo>
                  <a:pt x="494672" y="538685"/>
                  <a:pt x="481930" y="525947"/>
                  <a:pt x="481930" y="510233"/>
                </a:cubicBezTo>
                <a:cubicBezTo>
                  <a:pt x="481930" y="494519"/>
                  <a:pt x="494672" y="481781"/>
                  <a:pt x="510391" y="481781"/>
                </a:cubicBezTo>
                <a:close/>
                <a:moveTo>
                  <a:pt x="389908" y="481781"/>
                </a:moveTo>
                <a:cubicBezTo>
                  <a:pt x="405627" y="481781"/>
                  <a:pt x="418369" y="494519"/>
                  <a:pt x="418369" y="510233"/>
                </a:cubicBezTo>
                <a:cubicBezTo>
                  <a:pt x="418369" y="525947"/>
                  <a:pt x="405627" y="538685"/>
                  <a:pt x="389908" y="538685"/>
                </a:cubicBezTo>
                <a:cubicBezTo>
                  <a:pt x="374189" y="538685"/>
                  <a:pt x="361447" y="525947"/>
                  <a:pt x="361447" y="510233"/>
                </a:cubicBezTo>
                <a:cubicBezTo>
                  <a:pt x="361447" y="494519"/>
                  <a:pt x="374189" y="481781"/>
                  <a:pt x="389908" y="481781"/>
                </a:cubicBezTo>
                <a:close/>
                <a:moveTo>
                  <a:pt x="269426" y="481781"/>
                </a:moveTo>
                <a:cubicBezTo>
                  <a:pt x="285145" y="481781"/>
                  <a:pt x="297887" y="494519"/>
                  <a:pt x="297887" y="510233"/>
                </a:cubicBezTo>
                <a:cubicBezTo>
                  <a:pt x="297887" y="525947"/>
                  <a:pt x="285145" y="538685"/>
                  <a:pt x="269426" y="538685"/>
                </a:cubicBezTo>
                <a:cubicBezTo>
                  <a:pt x="253707" y="538685"/>
                  <a:pt x="240965" y="525947"/>
                  <a:pt x="240965" y="510233"/>
                </a:cubicBezTo>
                <a:cubicBezTo>
                  <a:pt x="240965" y="494519"/>
                  <a:pt x="253707" y="481781"/>
                  <a:pt x="269426" y="481781"/>
                </a:cubicBezTo>
                <a:close/>
                <a:moveTo>
                  <a:pt x="148943" y="481781"/>
                </a:moveTo>
                <a:cubicBezTo>
                  <a:pt x="164662" y="481781"/>
                  <a:pt x="177404" y="494519"/>
                  <a:pt x="177404" y="510233"/>
                </a:cubicBezTo>
                <a:cubicBezTo>
                  <a:pt x="177404" y="525947"/>
                  <a:pt x="164662" y="538685"/>
                  <a:pt x="148943" y="538685"/>
                </a:cubicBezTo>
                <a:cubicBezTo>
                  <a:pt x="133224" y="538685"/>
                  <a:pt x="120482" y="525947"/>
                  <a:pt x="120482" y="510233"/>
                </a:cubicBezTo>
                <a:cubicBezTo>
                  <a:pt x="120482" y="494519"/>
                  <a:pt x="133224" y="481781"/>
                  <a:pt x="148943" y="481781"/>
                </a:cubicBezTo>
                <a:close/>
                <a:moveTo>
                  <a:pt x="28461" y="481781"/>
                </a:moveTo>
                <a:cubicBezTo>
                  <a:pt x="44180" y="481781"/>
                  <a:pt x="56922" y="494519"/>
                  <a:pt x="56922" y="510233"/>
                </a:cubicBezTo>
                <a:cubicBezTo>
                  <a:pt x="56922" y="525947"/>
                  <a:pt x="44180" y="538685"/>
                  <a:pt x="28461" y="538685"/>
                </a:cubicBezTo>
                <a:cubicBezTo>
                  <a:pt x="12742" y="538685"/>
                  <a:pt x="0" y="525947"/>
                  <a:pt x="0" y="510233"/>
                </a:cubicBezTo>
                <a:cubicBezTo>
                  <a:pt x="0" y="494519"/>
                  <a:pt x="12742" y="481781"/>
                  <a:pt x="28461" y="481781"/>
                </a:cubicBezTo>
                <a:close/>
                <a:moveTo>
                  <a:pt x="1233285" y="361336"/>
                </a:moveTo>
                <a:cubicBezTo>
                  <a:pt x="1249004" y="361336"/>
                  <a:pt x="1261746" y="374074"/>
                  <a:pt x="1261746" y="389788"/>
                </a:cubicBezTo>
                <a:cubicBezTo>
                  <a:pt x="1261746" y="405502"/>
                  <a:pt x="1249004" y="418240"/>
                  <a:pt x="1233285" y="418240"/>
                </a:cubicBezTo>
                <a:cubicBezTo>
                  <a:pt x="1217566" y="418240"/>
                  <a:pt x="1204824" y="405502"/>
                  <a:pt x="1204824" y="389788"/>
                </a:cubicBezTo>
                <a:cubicBezTo>
                  <a:pt x="1204824" y="374074"/>
                  <a:pt x="1217566" y="361336"/>
                  <a:pt x="1233285" y="361336"/>
                </a:cubicBezTo>
                <a:close/>
                <a:moveTo>
                  <a:pt x="1112803" y="361336"/>
                </a:moveTo>
                <a:cubicBezTo>
                  <a:pt x="1128522" y="361336"/>
                  <a:pt x="1141264" y="374074"/>
                  <a:pt x="1141264" y="389788"/>
                </a:cubicBezTo>
                <a:cubicBezTo>
                  <a:pt x="1141264" y="405502"/>
                  <a:pt x="1128522" y="418240"/>
                  <a:pt x="1112803" y="418240"/>
                </a:cubicBezTo>
                <a:cubicBezTo>
                  <a:pt x="1097084" y="418240"/>
                  <a:pt x="1084342" y="405502"/>
                  <a:pt x="1084342" y="389788"/>
                </a:cubicBezTo>
                <a:cubicBezTo>
                  <a:pt x="1084342" y="374074"/>
                  <a:pt x="1097084" y="361336"/>
                  <a:pt x="1112803" y="361336"/>
                </a:cubicBezTo>
                <a:close/>
                <a:moveTo>
                  <a:pt x="992320" y="361336"/>
                </a:moveTo>
                <a:cubicBezTo>
                  <a:pt x="1008039" y="361336"/>
                  <a:pt x="1020781" y="374074"/>
                  <a:pt x="1020781" y="389788"/>
                </a:cubicBezTo>
                <a:cubicBezTo>
                  <a:pt x="1020781" y="405502"/>
                  <a:pt x="1008039" y="418240"/>
                  <a:pt x="992320" y="418240"/>
                </a:cubicBezTo>
                <a:cubicBezTo>
                  <a:pt x="976601" y="418240"/>
                  <a:pt x="963859" y="405502"/>
                  <a:pt x="963859" y="389788"/>
                </a:cubicBezTo>
                <a:cubicBezTo>
                  <a:pt x="963859" y="374074"/>
                  <a:pt x="976601" y="361336"/>
                  <a:pt x="992320" y="361336"/>
                </a:cubicBezTo>
                <a:close/>
                <a:moveTo>
                  <a:pt x="871838" y="361336"/>
                </a:moveTo>
                <a:cubicBezTo>
                  <a:pt x="887557" y="361336"/>
                  <a:pt x="900299" y="374074"/>
                  <a:pt x="900299" y="389788"/>
                </a:cubicBezTo>
                <a:cubicBezTo>
                  <a:pt x="900299" y="405502"/>
                  <a:pt x="887557" y="418240"/>
                  <a:pt x="871838" y="418240"/>
                </a:cubicBezTo>
                <a:cubicBezTo>
                  <a:pt x="856119" y="418240"/>
                  <a:pt x="843377" y="405502"/>
                  <a:pt x="843377" y="389788"/>
                </a:cubicBezTo>
                <a:cubicBezTo>
                  <a:pt x="843377" y="374074"/>
                  <a:pt x="856119" y="361336"/>
                  <a:pt x="871838" y="361336"/>
                </a:cubicBezTo>
                <a:close/>
                <a:moveTo>
                  <a:pt x="751356" y="361336"/>
                </a:moveTo>
                <a:cubicBezTo>
                  <a:pt x="767075" y="361336"/>
                  <a:pt x="779817" y="374074"/>
                  <a:pt x="779817" y="389788"/>
                </a:cubicBezTo>
                <a:cubicBezTo>
                  <a:pt x="779817" y="405502"/>
                  <a:pt x="767075" y="418240"/>
                  <a:pt x="751356" y="418240"/>
                </a:cubicBezTo>
                <a:cubicBezTo>
                  <a:pt x="735637" y="418240"/>
                  <a:pt x="722895" y="405502"/>
                  <a:pt x="722895" y="389788"/>
                </a:cubicBezTo>
                <a:cubicBezTo>
                  <a:pt x="722895" y="374074"/>
                  <a:pt x="735637" y="361336"/>
                  <a:pt x="751356" y="361336"/>
                </a:cubicBezTo>
                <a:close/>
                <a:moveTo>
                  <a:pt x="630873" y="361336"/>
                </a:moveTo>
                <a:cubicBezTo>
                  <a:pt x="646592" y="361336"/>
                  <a:pt x="659334" y="374074"/>
                  <a:pt x="659334" y="389788"/>
                </a:cubicBezTo>
                <a:cubicBezTo>
                  <a:pt x="659334" y="405502"/>
                  <a:pt x="646592" y="418240"/>
                  <a:pt x="630873" y="418240"/>
                </a:cubicBezTo>
                <a:cubicBezTo>
                  <a:pt x="615154" y="418240"/>
                  <a:pt x="602412" y="405502"/>
                  <a:pt x="602412" y="389788"/>
                </a:cubicBezTo>
                <a:cubicBezTo>
                  <a:pt x="602412" y="374074"/>
                  <a:pt x="615154" y="361336"/>
                  <a:pt x="630873" y="361336"/>
                </a:cubicBezTo>
                <a:close/>
                <a:moveTo>
                  <a:pt x="510391" y="361336"/>
                </a:moveTo>
                <a:cubicBezTo>
                  <a:pt x="526110" y="361336"/>
                  <a:pt x="538852" y="374074"/>
                  <a:pt x="538852" y="389788"/>
                </a:cubicBezTo>
                <a:cubicBezTo>
                  <a:pt x="538852" y="405502"/>
                  <a:pt x="526110" y="418240"/>
                  <a:pt x="510391" y="418240"/>
                </a:cubicBezTo>
                <a:cubicBezTo>
                  <a:pt x="494672" y="418240"/>
                  <a:pt x="481930" y="405502"/>
                  <a:pt x="481930" y="389788"/>
                </a:cubicBezTo>
                <a:cubicBezTo>
                  <a:pt x="481930" y="374074"/>
                  <a:pt x="494672" y="361336"/>
                  <a:pt x="510391" y="361336"/>
                </a:cubicBezTo>
                <a:close/>
                <a:moveTo>
                  <a:pt x="389908" y="361336"/>
                </a:moveTo>
                <a:cubicBezTo>
                  <a:pt x="405627" y="361336"/>
                  <a:pt x="418369" y="374074"/>
                  <a:pt x="418369" y="389788"/>
                </a:cubicBezTo>
                <a:cubicBezTo>
                  <a:pt x="418369" y="405502"/>
                  <a:pt x="405627" y="418240"/>
                  <a:pt x="389908" y="418240"/>
                </a:cubicBezTo>
                <a:cubicBezTo>
                  <a:pt x="374189" y="418240"/>
                  <a:pt x="361447" y="405502"/>
                  <a:pt x="361447" y="389788"/>
                </a:cubicBezTo>
                <a:cubicBezTo>
                  <a:pt x="361447" y="374074"/>
                  <a:pt x="374189" y="361336"/>
                  <a:pt x="389908" y="361336"/>
                </a:cubicBezTo>
                <a:close/>
                <a:moveTo>
                  <a:pt x="269426" y="361336"/>
                </a:moveTo>
                <a:cubicBezTo>
                  <a:pt x="285145" y="361336"/>
                  <a:pt x="297887" y="374074"/>
                  <a:pt x="297887" y="389788"/>
                </a:cubicBezTo>
                <a:cubicBezTo>
                  <a:pt x="297887" y="405502"/>
                  <a:pt x="285145" y="418240"/>
                  <a:pt x="269426" y="418240"/>
                </a:cubicBezTo>
                <a:cubicBezTo>
                  <a:pt x="253707" y="418240"/>
                  <a:pt x="240965" y="405502"/>
                  <a:pt x="240965" y="389788"/>
                </a:cubicBezTo>
                <a:cubicBezTo>
                  <a:pt x="240965" y="374074"/>
                  <a:pt x="253707" y="361336"/>
                  <a:pt x="269426" y="361336"/>
                </a:cubicBezTo>
                <a:close/>
                <a:moveTo>
                  <a:pt x="148943" y="361336"/>
                </a:moveTo>
                <a:cubicBezTo>
                  <a:pt x="164662" y="361336"/>
                  <a:pt x="177404" y="374074"/>
                  <a:pt x="177404" y="389788"/>
                </a:cubicBezTo>
                <a:cubicBezTo>
                  <a:pt x="177404" y="405502"/>
                  <a:pt x="164662" y="418240"/>
                  <a:pt x="148943" y="418240"/>
                </a:cubicBezTo>
                <a:cubicBezTo>
                  <a:pt x="133224" y="418240"/>
                  <a:pt x="120482" y="405502"/>
                  <a:pt x="120482" y="389788"/>
                </a:cubicBezTo>
                <a:cubicBezTo>
                  <a:pt x="120482" y="374074"/>
                  <a:pt x="133224" y="361336"/>
                  <a:pt x="148943" y="361336"/>
                </a:cubicBezTo>
                <a:close/>
                <a:moveTo>
                  <a:pt x="28461" y="361336"/>
                </a:moveTo>
                <a:cubicBezTo>
                  <a:pt x="44180" y="361336"/>
                  <a:pt x="56922" y="374074"/>
                  <a:pt x="56922" y="389788"/>
                </a:cubicBezTo>
                <a:cubicBezTo>
                  <a:pt x="56922" y="405502"/>
                  <a:pt x="44180" y="418240"/>
                  <a:pt x="28461" y="418240"/>
                </a:cubicBezTo>
                <a:cubicBezTo>
                  <a:pt x="12742" y="418240"/>
                  <a:pt x="0" y="405502"/>
                  <a:pt x="0" y="389788"/>
                </a:cubicBezTo>
                <a:cubicBezTo>
                  <a:pt x="0" y="374074"/>
                  <a:pt x="12742" y="361336"/>
                  <a:pt x="28461" y="361336"/>
                </a:cubicBezTo>
                <a:close/>
                <a:moveTo>
                  <a:pt x="1233285" y="240891"/>
                </a:moveTo>
                <a:cubicBezTo>
                  <a:pt x="1249004" y="240891"/>
                  <a:pt x="1261746" y="253629"/>
                  <a:pt x="1261746" y="269343"/>
                </a:cubicBezTo>
                <a:cubicBezTo>
                  <a:pt x="1261746" y="285057"/>
                  <a:pt x="1249004" y="297795"/>
                  <a:pt x="1233285" y="297795"/>
                </a:cubicBezTo>
                <a:cubicBezTo>
                  <a:pt x="1217566" y="297795"/>
                  <a:pt x="1204824" y="285057"/>
                  <a:pt x="1204824" y="269343"/>
                </a:cubicBezTo>
                <a:cubicBezTo>
                  <a:pt x="1204824" y="253629"/>
                  <a:pt x="1217566" y="240891"/>
                  <a:pt x="1233285" y="240891"/>
                </a:cubicBezTo>
                <a:close/>
                <a:moveTo>
                  <a:pt x="1112803" y="240891"/>
                </a:moveTo>
                <a:cubicBezTo>
                  <a:pt x="1128522" y="240891"/>
                  <a:pt x="1141264" y="253629"/>
                  <a:pt x="1141264" y="269343"/>
                </a:cubicBezTo>
                <a:cubicBezTo>
                  <a:pt x="1141264" y="285057"/>
                  <a:pt x="1128522" y="297795"/>
                  <a:pt x="1112803" y="297795"/>
                </a:cubicBezTo>
                <a:cubicBezTo>
                  <a:pt x="1097084" y="297795"/>
                  <a:pt x="1084342" y="285057"/>
                  <a:pt x="1084342" y="269343"/>
                </a:cubicBezTo>
                <a:cubicBezTo>
                  <a:pt x="1084342" y="253629"/>
                  <a:pt x="1097084" y="240891"/>
                  <a:pt x="1112803" y="240891"/>
                </a:cubicBezTo>
                <a:close/>
                <a:moveTo>
                  <a:pt x="992320" y="240891"/>
                </a:moveTo>
                <a:cubicBezTo>
                  <a:pt x="1008039" y="240891"/>
                  <a:pt x="1020781" y="253629"/>
                  <a:pt x="1020781" y="269343"/>
                </a:cubicBezTo>
                <a:cubicBezTo>
                  <a:pt x="1020781" y="285057"/>
                  <a:pt x="1008039" y="297795"/>
                  <a:pt x="992320" y="297795"/>
                </a:cubicBezTo>
                <a:cubicBezTo>
                  <a:pt x="976601" y="297795"/>
                  <a:pt x="963859" y="285057"/>
                  <a:pt x="963859" y="269343"/>
                </a:cubicBezTo>
                <a:cubicBezTo>
                  <a:pt x="963859" y="253629"/>
                  <a:pt x="976601" y="240891"/>
                  <a:pt x="992320" y="240891"/>
                </a:cubicBezTo>
                <a:close/>
                <a:moveTo>
                  <a:pt x="871838" y="240891"/>
                </a:moveTo>
                <a:cubicBezTo>
                  <a:pt x="887557" y="240891"/>
                  <a:pt x="900299" y="253629"/>
                  <a:pt x="900299" y="269343"/>
                </a:cubicBezTo>
                <a:cubicBezTo>
                  <a:pt x="900299" y="285057"/>
                  <a:pt x="887557" y="297795"/>
                  <a:pt x="871838" y="297795"/>
                </a:cubicBezTo>
                <a:cubicBezTo>
                  <a:pt x="856119" y="297795"/>
                  <a:pt x="843377" y="285057"/>
                  <a:pt x="843377" y="269343"/>
                </a:cubicBezTo>
                <a:cubicBezTo>
                  <a:pt x="843377" y="253629"/>
                  <a:pt x="856119" y="240891"/>
                  <a:pt x="871838" y="240891"/>
                </a:cubicBezTo>
                <a:close/>
                <a:moveTo>
                  <a:pt x="751356" y="240891"/>
                </a:moveTo>
                <a:cubicBezTo>
                  <a:pt x="767075" y="240891"/>
                  <a:pt x="779817" y="253629"/>
                  <a:pt x="779817" y="269343"/>
                </a:cubicBezTo>
                <a:cubicBezTo>
                  <a:pt x="779817" y="285057"/>
                  <a:pt x="767075" y="297795"/>
                  <a:pt x="751356" y="297795"/>
                </a:cubicBezTo>
                <a:cubicBezTo>
                  <a:pt x="735637" y="297795"/>
                  <a:pt x="722895" y="285057"/>
                  <a:pt x="722895" y="269343"/>
                </a:cubicBezTo>
                <a:cubicBezTo>
                  <a:pt x="722895" y="253629"/>
                  <a:pt x="735637" y="240891"/>
                  <a:pt x="751356" y="240891"/>
                </a:cubicBezTo>
                <a:close/>
                <a:moveTo>
                  <a:pt x="630873" y="240891"/>
                </a:moveTo>
                <a:cubicBezTo>
                  <a:pt x="646592" y="240891"/>
                  <a:pt x="659334" y="253629"/>
                  <a:pt x="659334" y="269343"/>
                </a:cubicBezTo>
                <a:cubicBezTo>
                  <a:pt x="659334" y="285057"/>
                  <a:pt x="646592" y="297795"/>
                  <a:pt x="630873" y="297795"/>
                </a:cubicBezTo>
                <a:cubicBezTo>
                  <a:pt x="615154" y="297795"/>
                  <a:pt x="602412" y="285057"/>
                  <a:pt x="602412" y="269343"/>
                </a:cubicBezTo>
                <a:cubicBezTo>
                  <a:pt x="602412" y="253629"/>
                  <a:pt x="615154" y="240891"/>
                  <a:pt x="630873" y="240891"/>
                </a:cubicBezTo>
                <a:close/>
                <a:moveTo>
                  <a:pt x="510391" y="240891"/>
                </a:moveTo>
                <a:cubicBezTo>
                  <a:pt x="526110" y="240891"/>
                  <a:pt x="538852" y="253629"/>
                  <a:pt x="538852" y="269343"/>
                </a:cubicBezTo>
                <a:cubicBezTo>
                  <a:pt x="538852" y="285057"/>
                  <a:pt x="526110" y="297795"/>
                  <a:pt x="510391" y="297795"/>
                </a:cubicBezTo>
                <a:cubicBezTo>
                  <a:pt x="494672" y="297795"/>
                  <a:pt x="481930" y="285057"/>
                  <a:pt x="481930" y="269343"/>
                </a:cubicBezTo>
                <a:cubicBezTo>
                  <a:pt x="481930" y="253629"/>
                  <a:pt x="494672" y="240891"/>
                  <a:pt x="510391" y="240891"/>
                </a:cubicBezTo>
                <a:close/>
                <a:moveTo>
                  <a:pt x="389908" y="240891"/>
                </a:moveTo>
                <a:cubicBezTo>
                  <a:pt x="405627" y="240891"/>
                  <a:pt x="418369" y="253629"/>
                  <a:pt x="418369" y="269343"/>
                </a:cubicBezTo>
                <a:cubicBezTo>
                  <a:pt x="418369" y="285057"/>
                  <a:pt x="405627" y="297795"/>
                  <a:pt x="389908" y="297795"/>
                </a:cubicBezTo>
                <a:cubicBezTo>
                  <a:pt x="374189" y="297795"/>
                  <a:pt x="361447" y="285057"/>
                  <a:pt x="361447" y="269343"/>
                </a:cubicBezTo>
                <a:cubicBezTo>
                  <a:pt x="361447" y="253629"/>
                  <a:pt x="374189" y="240891"/>
                  <a:pt x="389908" y="240891"/>
                </a:cubicBezTo>
                <a:close/>
                <a:moveTo>
                  <a:pt x="269426" y="240891"/>
                </a:moveTo>
                <a:cubicBezTo>
                  <a:pt x="285145" y="240891"/>
                  <a:pt x="297887" y="253629"/>
                  <a:pt x="297887" y="269343"/>
                </a:cubicBezTo>
                <a:cubicBezTo>
                  <a:pt x="297887" y="285057"/>
                  <a:pt x="285145" y="297795"/>
                  <a:pt x="269426" y="297795"/>
                </a:cubicBezTo>
                <a:cubicBezTo>
                  <a:pt x="253707" y="297795"/>
                  <a:pt x="240965" y="285057"/>
                  <a:pt x="240965" y="269343"/>
                </a:cubicBezTo>
                <a:cubicBezTo>
                  <a:pt x="240965" y="253629"/>
                  <a:pt x="253707" y="240891"/>
                  <a:pt x="269426" y="240891"/>
                </a:cubicBezTo>
                <a:close/>
                <a:moveTo>
                  <a:pt x="148943" y="240891"/>
                </a:moveTo>
                <a:cubicBezTo>
                  <a:pt x="164662" y="240891"/>
                  <a:pt x="177404" y="253629"/>
                  <a:pt x="177404" y="269343"/>
                </a:cubicBezTo>
                <a:cubicBezTo>
                  <a:pt x="177404" y="285057"/>
                  <a:pt x="164662" y="297795"/>
                  <a:pt x="148943" y="297795"/>
                </a:cubicBezTo>
                <a:cubicBezTo>
                  <a:pt x="133224" y="297795"/>
                  <a:pt x="120482" y="285057"/>
                  <a:pt x="120482" y="269343"/>
                </a:cubicBezTo>
                <a:cubicBezTo>
                  <a:pt x="120482" y="253629"/>
                  <a:pt x="133224" y="240891"/>
                  <a:pt x="148943" y="240891"/>
                </a:cubicBezTo>
                <a:close/>
                <a:moveTo>
                  <a:pt x="28461" y="240891"/>
                </a:moveTo>
                <a:cubicBezTo>
                  <a:pt x="44180" y="240891"/>
                  <a:pt x="56922" y="253629"/>
                  <a:pt x="56922" y="269343"/>
                </a:cubicBezTo>
                <a:cubicBezTo>
                  <a:pt x="56922" y="285057"/>
                  <a:pt x="44180" y="297795"/>
                  <a:pt x="28461" y="297795"/>
                </a:cubicBezTo>
                <a:cubicBezTo>
                  <a:pt x="12742" y="297795"/>
                  <a:pt x="0" y="285057"/>
                  <a:pt x="0" y="269343"/>
                </a:cubicBezTo>
                <a:cubicBezTo>
                  <a:pt x="0" y="253629"/>
                  <a:pt x="12742" y="240891"/>
                  <a:pt x="28461" y="240891"/>
                </a:cubicBezTo>
                <a:close/>
                <a:moveTo>
                  <a:pt x="1233285" y="120445"/>
                </a:moveTo>
                <a:cubicBezTo>
                  <a:pt x="1249004" y="120445"/>
                  <a:pt x="1261746" y="133183"/>
                  <a:pt x="1261746" y="148897"/>
                </a:cubicBezTo>
                <a:cubicBezTo>
                  <a:pt x="1261746" y="164611"/>
                  <a:pt x="1249004" y="177349"/>
                  <a:pt x="1233285" y="177349"/>
                </a:cubicBezTo>
                <a:cubicBezTo>
                  <a:pt x="1217566" y="177349"/>
                  <a:pt x="1204824" y="164611"/>
                  <a:pt x="1204824" y="148897"/>
                </a:cubicBezTo>
                <a:cubicBezTo>
                  <a:pt x="1204824" y="133183"/>
                  <a:pt x="1217566" y="120445"/>
                  <a:pt x="1233285" y="120445"/>
                </a:cubicBezTo>
                <a:close/>
                <a:moveTo>
                  <a:pt x="1112803" y="120445"/>
                </a:moveTo>
                <a:cubicBezTo>
                  <a:pt x="1128522" y="120445"/>
                  <a:pt x="1141264" y="133183"/>
                  <a:pt x="1141264" y="148897"/>
                </a:cubicBezTo>
                <a:cubicBezTo>
                  <a:pt x="1141264" y="164611"/>
                  <a:pt x="1128522" y="177349"/>
                  <a:pt x="1112803" y="177349"/>
                </a:cubicBezTo>
                <a:cubicBezTo>
                  <a:pt x="1097084" y="177349"/>
                  <a:pt x="1084342" y="164611"/>
                  <a:pt x="1084342" y="148897"/>
                </a:cubicBezTo>
                <a:cubicBezTo>
                  <a:pt x="1084342" y="133183"/>
                  <a:pt x="1097084" y="120445"/>
                  <a:pt x="1112803" y="120445"/>
                </a:cubicBezTo>
                <a:close/>
                <a:moveTo>
                  <a:pt x="992320" y="120445"/>
                </a:moveTo>
                <a:cubicBezTo>
                  <a:pt x="1008039" y="120445"/>
                  <a:pt x="1020781" y="133183"/>
                  <a:pt x="1020781" y="148897"/>
                </a:cubicBezTo>
                <a:cubicBezTo>
                  <a:pt x="1020781" y="164611"/>
                  <a:pt x="1008039" y="177349"/>
                  <a:pt x="992320" y="177349"/>
                </a:cubicBezTo>
                <a:cubicBezTo>
                  <a:pt x="976601" y="177349"/>
                  <a:pt x="963859" y="164611"/>
                  <a:pt x="963859" y="148897"/>
                </a:cubicBezTo>
                <a:cubicBezTo>
                  <a:pt x="963859" y="133183"/>
                  <a:pt x="976601" y="120445"/>
                  <a:pt x="992320" y="120445"/>
                </a:cubicBezTo>
                <a:close/>
                <a:moveTo>
                  <a:pt x="871838" y="120445"/>
                </a:moveTo>
                <a:cubicBezTo>
                  <a:pt x="887557" y="120445"/>
                  <a:pt x="900299" y="133183"/>
                  <a:pt x="900299" y="148897"/>
                </a:cubicBezTo>
                <a:cubicBezTo>
                  <a:pt x="900299" y="164611"/>
                  <a:pt x="887557" y="177349"/>
                  <a:pt x="871838" y="177349"/>
                </a:cubicBezTo>
                <a:cubicBezTo>
                  <a:pt x="856119" y="177349"/>
                  <a:pt x="843377" y="164611"/>
                  <a:pt x="843377" y="148897"/>
                </a:cubicBezTo>
                <a:cubicBezTo>
                  <a:pt x="843377" y="133183"/>
                  <a:pt x="856119" y="120445"/>
                  <a:pt x="871838" y="120445"/>
                </a:cubicBezTo>
                <a:close/>
                <a:moveTo>
                  <a:pt x="751356" y="120445"/>
                </a:moveTo>
                <a:cubicBezTo>
                  <a:pt x="767075" y="120445"/>
                  <a:pt x="779817" y="133183"/>
                  <a:pt x="779817" y="148897"/>
                </a:cubicBezTo>
                <a:cubicBezTo>
                  <a:pt x="779817" y="164611"/>
                  <a:pt x="767075" y="177349"/>
                  <a:pt x="751356" y="177349"/>
                </a:cubicBezTo>
                <a:cubicBezTo>
                  <a:pt x="735637" y="177349"/>
                  <a:pt x="722895" y="164611"/>
                  <a:pt x="722895" y="148897"/>
                </a:cubicBezTo>
                <a:cubicBezTo>
                  <a:pt x="722895" y="133183"/>
                  <a:pt x="735637" y="120445"/>
                  <a:pt x="751356" y="120445"/>
                </a:cubicBezTo>
                <a:close/>
                <a:moveTo>
                  <a:pt x="630873" y="120445"/>
                </a:moveTo>
                <a:cubicBezTo>
                  <a:pt x="646592" y="120445"/>
                  <a:pt x="659334" y="133183"/>
                  <a:pt x="659334" y="148897"/>
                </a:cubicBezTo>
                <a:cubicBezTo>
                  <a:pt x="659334" y="164611"/>
                  <a:pt x="646592" y="177349"/>
                  <a:pt x="630873" y="177349"/>
                </a:cubicBezTo>
                <a:cubicBezTo>
                  <a:pt x="615154" y="177349"/>
                  <a:pt x="602412" y="164611"/>
                  <a:pt x="602412" y="148897"/>
                </a:cubicBezTo>
                <a:cubicBezTo>
                  <a:pt x="602412" y="133183"/>
                  <a:pt x="615154" y="120445"/>
                  <a:pt x="630873" y="120445"/>
                </a:cubicBezTo>
                <a:close/>
                <a:moveTo>
                  <a:pt x="510391" y="120445"/>
                </a:moveTo>
                <a:cubicBezTo>
                  <a:pt x="526110" y="120445"/>
                  <a:pt x="538852" y="133183"/>
                  <a:pt x="538852" y="148897"/>
                </a:cubicBezTo>
                <a:cubicBezTo>
                  <a:pt x="538852" y="164611"/>
                  <a:pt x="526110" y="177349"/>
                  <a:pt x="510391" y="177349"/>
                </a:cubicBezTo>
                <a:cubicBezTo>
                  <a:pt x="494672" y="177349"/>
                  <a:pt x="481930" y="164611"/>
                  <a:pt x="481930" y="148897"/>
                </a:cubicBezTo>
                <a:cubicBezTo>
                  <a:pt x="481930" y="133183"/>
                  <a:pt x="494672" y="120445"/>
                  <a:pt x="510391" y="120445"/>
                </a:cubicBezTo>
                <a:close/>
                <a:moveTo>
                  <a:pt x="389908" y="120445"/>
                </a:moveTo>
                <a:cubicBezTo>
                  <a:pt x="405627" y="120445"/>
                  <a:pt x="418369" y="133183"/>
                  <a:pt x="418369" y="148897"/>
                </a:cubicBezTo>
                <a:cubicBezTo>
                  <a:pt x="418369" y="164611"/>
                  <a:pt x="405627" y="177349"/>
                  <a:pt x="389908" y="177349"/>
                </a:cubicBezTo>
                <a:cubicBezTo>
                  <a:pt x="374189" y="177349"/>
                  <a:pt x="361447" y="164611"/>
                  <a:pt x="361447" y="148897"/>
                </a:cubicBezTo>
                <a:cubicBezTo>
                  <a:pt x="361447" y="133183"/>
                  <a:pt x="374189" y="120445"/>
                  <a:pt x="389908" y="120445"/>
                </a:cubicBezTo>
                <a:close/>
                <a:moveTo>
                  <a:pt x="269426" y="120445"/>
                </a:moveTo>
                <a:cubicBezTo>
                  <a:pt x="285145" y="120445"/>
                  <a:pt x="297887" y="133183"/>
                  <a:pt x="297887" y="148897"/>
                </a:cubicBezTo>
                <a:cubicBezTo>
                  <a:pt x="297887" y="164611"/>
                  <a:pt x="285145" y="177349"/>
                  <a:pt x="269426" y="177349"/>
                </a:cubicBezTo>
                <a:cubicBezTo>
                  <a:pt x="253707" y="177349"/>
                  <a:pt x="240965" y="164611"/>
                  <a:pt x="240965" y="148897"/>
                </a:cubicBezTo>
                <a:cubicBezTo>
                  <a:pt x="240965" y="133183"/>
                  <a:pt x="253707" y="120445"/>
                  <a:pt x="269426" y="120445"/>
                </a:cubicBezTo>
                <a:close/>
                <a:moveTo>
                  <a:pt x="148943" y="120445"/>
                </a:moveTo>
                <a:cubicBezTo>
                  <a:pt x="164662" y="120445"/>
                  <a:pt x="177404" y="133183"/>
                  <a:pt x="177404" y="148897"/>
                </a:cubicBezTo>
                <a:cubicBezTo>
                  <a:pt x="177404" y="164611"/>
                  <a:pt x="164662" y="177349"/>
                  <a:pt x="148943" y="177349"/>
                </a:cubicBezTo>
                <a:cubicBezTo>
                  <a:pt x="133224" y="177349"/>
                  <a:pt x="120482" y="164611"/>
                  <a:pt x="120482" y="148897"/>
                </a:cubicBezTo>
                <a:cubicBezTo>
                  <a:pt x="120482" y="133183"/>
                  <a:pt x="133224" y="120445"/>
                  <a:pt x="148943" y="120445"/>
                </a:cubicBezTo>
                <a:close/>
                <a:moveTo>
                  <a:pt x="28461" y="120445"/>
                </a:moveTo>
                <a:cubicBezTo>
                  <a:pt x="44180" y="120445"/>
                  <a:pt x="56922" y="133183"/>
                  <a:pt x="56922" y="148897"/>
                </a:cubicBezTo>
                <a:cubicBezTo>
                  <a:pt x="56922" y="164611"/>
                  <a:pt x="44180" y="177349"/>
                  <a:pt x="28461" y="177349"/>
                </a:cubicBezTo>
                <a:cubicBezTo>
                  <a:pt x="12742" y="177349"/>
                  <a:pt x="0" y="164611"/>
                  <a:pt x="0" y="148897"/>
                </a:cubicBezTo>
                <a:cubicBezTo>
                  <a:pt x="0" y="133183"/>
                  <a:pt x="12742" y="120445"/>
                  <a:pt x="28461" y="120445"/>
                </a:cubicBezTo>
                <a:close/>
                <a:moveTo>
                  <a:pt x="1233285" y="0"/>
                </a:moveTo>
                <a:cubicBezTo>
                  <a:pt x="1249004" y="0"/>
                  <a:pt x="1261746" y="12738"/>
                  <a:pt x="1261746" y="28452"/>
                </a:cubicBezTo>
                <a:cubicBezTo>
                  <a:pt x="1261746" y="44166"/>
                  <a:pt x="1249004" y="56904"/>
                  <a:pt x="1233285" y="56904"/>
                </a:cubicBezTo>
                <a:cubicBezTo>
                  <a:pt x="1217566" y="56904"/>
                  <a:pt x="1204824" y="44166"/>
                  <a:pt x="1204824" y="28452"/>
                </a:cubicBezTo>
                <a:cubicBezTo>
                  <a:pt x="1204824" y="12738"/>
                  <a:pt x="1217566" y="0"/>
                  <a:pt x="1233285" y="0"/>
                </a:cubicBezTo>
                <a:close/>
                <a:moveTo>
                  <a:pt x="1112803" y="0"/>
                </a:moveTo>
                <a:cubicBezTo>
                  <a:pt x="1128522" y="0"/>
                  <a:pt x="1141264" y="12738"/>
                  <a:pt x="1141264" y="28452"/>
                </a:cubicBezTo>
                <a:cubicBezTo>
                  <a:pt x="1141264" y="44166"/>
                  <a:pt x="1128522" y="56904"/>
                  <a:pt x="1112803" y="56904"/>
                </a:cubicBezTo>
                <a:cubicBezTo>
                  <a:pt x="1097084" y="56904"/>
                  <a:pt x="1084342" y="44166"/>
                  <a:pt x="1084342" y="28452"/>
                </a:cubicBezTo>
                <a:cubicBezTo>
                  <a:pt x="1084342" y="12738"/>
                  <a:pt x="1097084" y="0"/>
                  <a:pt x="1112803" y="0"/>
                </a:cubicBezTo>
                <a:close/>
                <a:moveTo>
                  <a:pt x="992320" y="0"/>
                </a:moveTo>
                <a:cubicBezTo>
                  <a:pt x="1008039" y="0"/>
                  <a:pt x="1020781" y="12738"/>
                  <a:pt x="1020781" y="28452"/>
                </a:cubicBezTo>
                <a:cubicBezTo>
                  <a:pt x="1020781" y="44166"/>
                  <a:pt x="1008039" y="56904"/>
                  <a:pt x="992320" y="56904"/>
                </a:cubicBezTo>
                <a:cubicBezTo>
                  <a:pt x="976601" y="56904"/>
                  <a:pt x="963859" y="44166"/>
                  <a:pt x="963859" y="28452"/>
                </a:cubicBezTo>
                <a:cubicBezTo>
                  <a:pt x="963859" y="12738"/>
                  <a:pt x="976601" y="0"/>
                  <a:pt x="992320" y="0"/>
                </a:cubicBezTo>
                <a:close/>
                <a:moveTo>
                  <a:pt x="871838" y="0"/>
                </a:moveTo>
                <a:cubicBezTo>
                  <a:pt x="887557" y="0"/>
                  <a:pt x="900299" y="12738"/>
                  <a:pt x="900299" y="28452"/>
                </a:cubicBezTo>
                <a:cubicBezTo>
                  <a:pt x="900299" y="44166"/>
                  <a:pt x="887557" y="56904"/>
                  <a:pt x="871838" y="56904"/>
                </a:cubicBezTo>
                <a:cubicBezTo>
                  <a:pt x="856119" y="56904"/>
                  <a:pt x="843377" y="44166"/>
                  <a:pt x="843377" y="28452"/>
                </a:cubicBezTo>
                <a:cubicBezTo>
                  <a:pt x="843377" y="12738"/>
                  <a:pt x="856119" y="0"/>
                  <a:pt x="871838" y="0"/>
                </a:cubicBezTo>
                <a:close/>
                <a:moveTo>
                  <a:pt x="751356" y="0"/>
                </a:moveTo>
                <a:cubicBezTo>
                  <a:pt x="767075" y="0"/>
                  <a:pt x="779817" y="12738"/>
                  <a:pt x="779817" y="28452"/>
                </a:cubicBezTo>
                <a:cubicBezTo>
                  <a:pt x="779817" y="44166"/>
                  <a:pt x="767075" y="56904"/>
                  <a:pt x="751356" y="56904"/>
                </a:cubicBezTo>
                <a:cubicBezTo>
                  <a:pt x="735637" y="56904"/>
                  <a:pt x="722895" y="44166"/>
                  <a:pt x="722895" y="28452"/>
                </a:cubicBezTo>
                <a:cubicBezTo>
                  <a:pt x="722895" y="12738"/>
                  <a:pt x="735637" y="0"/>
                  <a:pt x="751356" y="0"/>
                </a:cubicBezTo>
                <a:close/>
                <a:moveTo>
                  <a:pt x="630873" y="0"/>
                </a:moveTo>
                <a:cubicBezTo>
                  <a:pt x="646592" y="0"/>
                  <a:pt x="659334" y="12738"/>
                  <a:pt x="659334" y="28452"/>
                </a:cubicBezTo>
                <a:cubicBezTo>
                  <a:pt x="659334" y="44166"/>
                  <a:pt x="646592" y="56904"/>
                  <a:pt x="630873" y="56904"/>
                </a:cubicBezTo>
                <a:cubicBezTo>
                  <a:pt x="615154" y="56904"/>
                  <a:pt x="602412" y="44166"/>
                  <a:pt x="602412" y="28452"/>
                </a:cubicBezTo>
                <a:cubicBezTo>
                  <a:pt x="602412" y="12738"/>
                  <a:pt x="615154" y="0"/>
                  <a:pt x="630873" y="0"/>
                </a:cubicBezTo>
                <a:close/>
                <a:moveTo>
                  <a:pt x="510391" y="0"/>
                </a:moveTo>
                <a:cubicBezTo>
                  <a:pt x="526110" y="0"/>
                  <a:pt x="538852" y="12738"/>
                  <a:pt x="538852" y="28452"/>
                </a:cubicBezTo>
                <a:cubicBezTo>
                  <a:pt x="538852" y="44166"/>
                  <a:pt x="526110" y="56904"/>
                  <a:pt x="510391" y="56904"/>
                </a:cubicBezTo>
                <a:cubicBezTo>
                  <a:pt x="494672" y="56904"/>
                  <a:pt x="481930" y="44166"/>
                  <a:pt x="481930" y="28452"/>
                </a:cubicBezTo>
                <a:cubicBezTo>
                  <a:pt x="481930" y="12738"/>
                  <a:pt x="494672" y="0"/>
                  <a:pt x="510391" y="0"/>
                </a:cubicBezTo>
                <a:close/>
                <a:moveTo>
                  <a:pt x="389908" y="0"/>
                </a:moveTo>
                <a:cubicBezTo>
                  <a:pt x="405627" y="0"/>
                  <a:pt x="418369" y="12738"/>
                  <a:pt x="418369" y="28452"/>
                </a:cubicBezTo>
                <a:cubicBezTo>
                  <a:pt x="418369" y="44166"/>
                  <a:pt x="405627" y="56904"/>
                  <a:pt x="389908" y="56904"/>
                </a:cubicBezTo>
                <a:cubicBezTo>
                  <a:pt x="374189" y="56904"/>
                  <a:pt x="361447" y="44166"/>
                  <a:pt x="361447" y="28452"/>
                </a:cubicBezTo>
                <a:cubicBezTo>
                  <a:pt x="361447" y="12738"/>
                  <a:pt x="374189" y="0"/>
                  <a:pt x="389908" y="0"/>
                </a:cubicBezTo>
                <a:close/>
                <a:moveTo>
                  <a:pt x="269426" y="0"/>
                </a:moveTo>
                <a:cubicBezTo>
                  <a:pt x="285145" y="0"/>
                  <a:pt x="297887" y="12738"/>
                  <a:pt x="297887" y="28452"/>
                </a:cubicBezTo>
                <a:cubicBezTo>
                  <a:pt x="297887" y="44166"/>
                  <a:pt x="285145" y="56904"/>
                  <a:pt x="269426" y="56904"/>
                </a:cubicBezTo>
                <a:cubicBezTo>
                  <a:pt x="253707" y="56904"/>
                  <a:pt x="240965" y="44166"/>
                  <a:pt x="240965" y="28452"/>
                </a:cubicBezTo>
                <a:cubicBezTo>
                  <a:pt x="240965" y="12738"/>
                  <a:pt x="253707" y="0"/>
                  <a:pt x="269426" y="0"/>
                </a:cubicBezTo>
                <a:close/>
                <a:moveTo>
                  <a:pt x="148943" y="0"/>
                </a:moveTo>
                <a:cubicBezTo>
                  <a:pt x="164662" y="0"/>
                  <a:pt x="177404" y="12738"/>
                  <a:pt x="177404" y="28452"/>
                </a:cubicBezTo>
                <a:cubicBezTo>
                  <a:pt x="177404" y="44166"/>
                  <a:pt x="164662" y="56904"/>
                  <a:pt x="148943" y="56904"/>
                </a:cubicBezTo>
                <a:cubicBezTo>
                  <a:pt x="133224" y="56904"/>
                  <a:pt x="120482" y="44166"/>
                  <a:pt x="120482" y="28452"/>
                </a:cubicBezTo>
                <a:cubicBezTo>
                  <a:pt x="120482" y="12738"/>
                  <a:pt x="133224" y="0"/>
                  <a:pt x="148943" y="0"/>
                </a:cubicBezTo>
                <a:close/>
                <a:moveTo>
                  <a:pt x="28461" y="0"/>
                </a:moveTo>
                <a:cubicBezTo>
                  <a:pt x="44180" y="0"/>
                  <a:pt x="56922" y="12738"/>
                  <a:pt x="56922" y="28452"/>
                </a:cubicBezTo>
                <a:cubicBezTo>
                  <a:pt x="56922" y="44166"/>
                  <a:pt x="44180" y="56904"/>
                  <a:pt x="28461" y="56904"/>
                </a:cubicBezTo>
                <a:cubicBezTo>
                  <a:pt x="12742" y="56904"/>
                  <a:pt x="0" y="44166"/>
                  <a:pt x="0" y="28452"/>
                </a:cubicBezTo>
                <a:cubicBezTo>
                  <a:pt x="0" y="12738"/>
                  <a:pt x="12742" y="0"/>
                  <a:pt x="28461" y="0"/>
                </a:cubicBezTo>
                <a:close/>
              </a:path>
            </a:pathLst>
          </a:custGeom>
          <a:solidFill>
            <a:schemeClr val="accent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a:solidFill>
                <a:schemeClr val="lt1"/>
              </a:solidFill>
              <a:latin typeface="微软雅黑" panose="020B0503020204020204" charset="-122"/>
              <a:ea typeface="微软雅黑" panose="020B0503020204020204" charset="-122"/>
            </a:endParaRPr>
          </a:p>
        </p:txBody>
      </p:sp>
      <p:sp>
        <p:nvSpPr>
          <p:cNvPr id="14" name="任意多边形: 形状 13"/>
          <p:cNvSpPr>
            <a:spLocks noChangeAspect="1"/>
          </p:cNvSpPr>
          <p:nvPr>
            <p:custDataLst>
              <p:tags r:id="rId4"/>
            </p:custDataLst>
          </p:nvPr>
        </p:nvSpPr>
        <p:spPr>
          <a:xfrm rot="10800000">
            <a:off x="11371234" y="776896"/>
            <a:ext cx="282076" cy="572396"/>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solidFill>
            <a:schemeClr val="accent1">
              <a:alpha val="35000"/>
            </a:schemeClr>
          </a:solidFill>
          <a:ln w="31750" cap="rnd">
            <a:no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dirty="0">
              <a:solidFill>
                <a:schemeClr val="lt1"/>
              </a:solidFill>
              <a:latin typeface="微软雅黑" panose="020B0503020204020204" charset="-122"/>
              <a:ea typeface="微软雅黑" panose="020B0503020204020204" charset="-122"/>
            </a:endParaRPr>
          </a:p>
        </p:txBody>
      </p:sp>
      <p:sp>
        <p:nvSpPr>
          <p:cNvPr id="15" name="任意多边形: 形状 14"/>
          <p:cNvSpPr>
            <a:spLocks noChangeAspect="1"/>
          </p:cNvSpPr>
          <p:nvPr>
            <p:custDataLst>
              <p:tags r:id="rId5"/>
            </p:custDataLst>
          </p:nvPr>
        </p:nvSpPr>
        <p:spPr>
          <a:xfrm rot="10800000">
            <a:off x="10997345" y="776896"/>
            <a:ext cx="282076" cy="572396"/>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solidFill>
            <a:schemeClr val="accent1">
              <a:alpha val="35000"/>
            </a:schemeClr>
          </a:solidFill>
          <a:ln w="31750" cap="rnd">
            <a:no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a:solidFill>
                <a:schemeClr val="lt1"/>
              </a:solidFill>
              <a:latin typeface="微软雅黑" panose="020B0503020204020204" charset="-122"/>
              <a:ea typeface="微软雅黑" panose="020B0503020204020204" charset="-122"/>
            </a:endParaRPr>
          </a:p>
        </p:txBody>
      </p:sp>
      <p:sp>
        <p:nvSpPr>
          <p:cNvPr id="12" name="任意多边形: 形状 11"/>
          <p:cNvSpPr>
            <a:spLocks noChangeAspect="1"/>
          </p:cNvSpPr>
          <p:nvPr>
            <p:custDataLst>
              <p:tags r:id="rId6"/>
            </p:custDataLst>
          </p:nvPr>
        </p:nvSpPr>
        <p:spPr>
          <a:xfrm rot="10800000">
            <a:off x="11270350" y="676012"/>
            <a:ext cx="282076" cy="572396"/>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noFill/>
          <a:ln w="3810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a:solidFill>
                <a:schemeClr val="lt1"/>
              </a:solidFill>
              <a:latin typeface="微软雅黑" panose="020B0503020204020204" charset="-122"/>
              <a:ea typeface="微软雅黑" panose="020B0503020204020204" charset="-122"/>
            </a:endParaRPr>
          </a:p>
        </p:txBody>
      </p:sp>
      <p:sp>
        <p:nvSpPr>
          <p:cNvPr id="13" name="任意多边形: 形状 12"/>
          <p:cNvSpPr>
            <a:spLocks noChangeAspect="1"/>
          </p:cNvSpPr>
          <p:nvPr>
            <p:custDataLst>
              <p:tags r:id="rId7"/>
            </p:custDataLst>
          </p:nvPr>
        </p:nvSpPr>
        <p:spPr>
          <a:xfrm rot="10800000">
            <a:off x="10896461" y="676012"/>
            <a:ext cx="282076" cy="572396"/>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noFill/>
          <a:ln w="3810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a:solidFill>
                <a:schemeClr val="lt1"/>
              </a:solidFill>
              <a:latin typeface="微软雅黑" panose="020B0503020204020204" charset="-122"/>
              <a:ea typeface="微软雅黑" panose="020B0503020204020204" charset="-122"/>
            </a:endParaRPr>
          </a:p>
        </p:txBody>
      </p:sp>
      <p:sp>
        <p:nvSpPr>
          <p:cNvPr id="93" name="文本框 92"/>
          <p:cNvSpPr txBox="1"/>
          <p:nvPr>
            <p:custDataLst>
              <p:tags r:id="rId8"/>
            </p:custDataLst>
          </p:nvPr>
        </p:nvSpPr>
        <p:spPr>
          <a:xfrm>
            <a:off x="568325" y="2072005"/>
            <a:ext cx="10852150" cy="3609975"/>
          </a:xfrm>
          <a:prstGeom prst="rect">
            <a:avLst/>
          </a:prstGeom>
          <a:noFill/>
        </p:spPr>
        <p:txBody>
          <a:bodyPr wrap="square" lIns="90000" tIns="46800" rIns="90000" bIns="46800" rtlCol="0" anchor="ctr" anchorCtr="0">
            <a:normAutofit/>
          </a:bodyPr>
          <a:lstStyle>
            <a:defPPr>
              <a:defRPr lang="zh-CN"/>
            </a:defPPr>
            <a:lvl1pPr fontAlgn="auto">
              <a:lnSpc>
                <a:spcPct val="130000"/>
              </a:lnSpc>
              <a:spcAft>
                <a:spcPts val="1000"/>
              </a:spcAft>
              <a:defRPr sz="1600" spc="150"/>
            </a:lvl1pPr>
          </a:lstStyle>
          <a:p>
            <a:pPr marL="355600" indent="-355600" fontAlgn="ctr">
              <a:lnSpc>
                <a:spcPct val="120000"/>
              </a:lnSpc>
              <a:spcBef>
                <a:spcPts val="1000"/>
              </a:spcBef>
              <a:spcAft>
                <a:spcPts val="0"/>
              </a:spcAft>
              <a:buClr>
                <a:schemeClr val="accent2"/>
              </a:buClr>
              <a:buSzPct val="100000"/>
              <a:buFont typeface="WPS-Bullets" pitchFamily="2" charset="0"/>
              <a:buChar char=""/>
            </a:pPr>
            <a:r>
              <a:rPr lang="zh-CN" altLang="en-US" sz="1800"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2020年，县公安局以习近平新时代中国特色社会主义思想为指导，深入学习贯彻党的十九大精神，紧紧围绕全面推进依法治国对政府信息公开工作提出的新要求，根据《中华人民共和国政府信息公开条例》，认真落实国家、省、市政务公开工作一系列部署，结合公安工作实际，坚持以公开为常态、不公开为例外，加强组织领导，创新工作思路，拓宽形式载体，全面推进决策、执行、管理、服务、结果“五公开”，最大限度地保障了群众的知情权、参与权和监督权，有力地推动了各项公安工作和队伍建设发展。一是领导高度重视。县局党委高度重视，多次召开会议听取政务公开工作情况汇报，研究安排意见措施。主要负责同志多次主持召开会议专题研究解决政府信息公开工作问题，并亲自督促抓落实，及时调整政务公开工作领导小组及办公室人员，进一步明确各警种单位主要负责同志为政务公开“第一责任人”的责任，形成领导重视支持、办公室牵头组织、警种积极参与齐抓共管的工作格局。</a:t>
            </a:r>
            <a:endParaRPr lang="zh-CN" altLang="en-US" sz="1800"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p:txBody>
      </p:sp>
      <p:sp>
        <p:nvSpPr>
          <p:cNvPr id="94" name="文本框 93"/>
          <p:cNvSpPr txBox="1"/>
          <p:nvPr>
            <p:custDataLst>
              <p:tags r:id="rId9"/>
            </p:custDataLst>
          </p:nvPr>
        </p:nvSpPr>
        <p:spPr>
          <a:xfrm>
            <a:off x="549910" y="645795"/>
            <a:ext cx="9982200" cy="629920"/>
          </a:xfrm>
          <a:prstGeom prst="rect">
            <a:avLst/>
          </a:prstGeom>
          <a:noFill/>
        </p:spPr>
        <p:txBody>
          <a:bodyPr wrap="square" lIns="90000" tIns="46800" rIns="90000" bIns="46800" rtlCol="0">
            <a:normAutofit fontScale="90000" lnSpcReduction="10000"/>
          </a:bodyPr>
          <a:lstStyle/>
          <a:p>
            <a:pPr>
              <a:lnSpc>
                <a:spcPct val="120000"/>
              </a:lnSpc>
              <a:spcBef>
                <a:spcPts val="300"/>
              </a:spcBef>
              <a:spcAft>
                <a:spcPts val="300"/>
              </a:spcAft>
            </a:pPr>
            <a:r>
              <a:rPr lang="zh-CN" altLang="en-US" sz="3585" b="1" spc="300">
                <a:solidFill>
                  <a:schemeClr val="dk1">
                    <a:lumMod val="75000"/>
                    <a:lumOff val="25000"/>
                  </a:schemeClr>
                </a:solidFill>
                <a:uFillTx/>
                <a:latin typeface="微软雅黑" panose="020B0503020204020204" charset="-122"/>
                <a:ea typeface="微软雅黑" panose="020B0503020204020204" charset="-122"/>
              </a:rPr>
              <a:t>总体情况</a:t>
            </a:r>
            <a:endParaRPr lang="zh-CN" altLang="en-US" sz="3585" b="1" spc="300">
              <a:solidFill>
                <a:schemeClr val="dk1">
                  <a:lumMod val="75000"/>
                  <a:lumOff val="25000"/>
                </a:schemeClr>
              </a:solidFill>
              <a:uFillTx/>
              <a:latin typeface="微软雅黑" panose="020B0503020204020204" charset="-122"/>
              <a:ea typeface="微软雅黑" panose="020B0503020204020204" charset="-122"/>
            </a:endParaRPr>
          </a:p>
        </p:txBody>
      </p:sp>
    </p:spTree>
    <p:custDataLst>
      <p:tags r:id="rId10"/>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 name="矩形 15"/>
          <p:cNvSpPr/>
          <p:nvPr>
            <p:custDataLst>
              <p:tags r:id="rId1"/>
            </p:custDataLst>
          </p:nvPr>
        </p:nvSpPr>
        <p:spPr>
          <a:xfrm>
            <a:off x="549644" y="1832469"/>
            <a:ext cx="11363028" cy="4499877"/>
          </a:xfrm>
          <a:prstGeom prst="rect">
            <a:avLst/>
          </a:prstGeom>
          <a:solidFill>
            <a:schemeClr val="accent1">
              <a:alpha val="1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kumimoji="1" lang="zh-CN" altLang="en-US" sz="1600" b="1" dirty="0">
              <a:solidFill>
                <a:schemeClr val="lt1"/>
              </a:solidFill>
              <a:latin typeface="微软雅黑" panose="020B0503020204020204" charset="-122"/>
              <a:ea typeface="微软雅黑" panose="020B0503020204020204" charset="-122"/>
            </a:endParaRPr>
          </a:p>
        </p:txBody>
      </p:sp>
      <p:sp>
        <p:nvSpPr>
          <p:cNvPr id="17" name="矩形 16"/>
          <p:cNvSpPr/>
          <p:nvPr>
            <p:custDataLst>
              <p:tags r:id="rId2"/>
            </p:custDataLst>
          </p:nvPr>
        </p:nvSpPr>
        <p:spPr>
          <a:xfrm>
            <a:off x="333829" y="1672533"/>
            <a:ext cx="11321142" cy="4408572"/>
          </a:xfrm>
          <a:prstGeom prst="rect">
            <a:avLst/>
          </a:prstGeom>
          <a:solidFill>
            <a:schemeClr val="lt1">
              <a:alpha val="51000"/>
            </a:schemeClr>
          </a:solid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kumimoji="1" lang="zh-CN" altLang="en-US" sz="1600" b="1" dirty="0">
              <a:solidFill>
                <a:schemeClr val="lt1"/>
              </a:solidFill>
              <a:latin typeface="微软雅黑" panose="020B0503020204020204" charset="-122"/>
              <a:ea typeface="微软雅黑" panose="020B0503020204020204" charset="-122"/>
            </a:endParaRPr>
          </a:p>
        </p:txBody>
      </p:sp>
      <p:sp>
        <p:nvSpPr>
          <p:cNvPr id="91" name="任意多边形: 形状 90"/>
          <p:cNvSpPr/>
          <p:nvPr>
            <p:custDataLst>
              <p:tags r:id="rId3"/>
            </p:custDataLst>
          </p:nvPr>
        </p:nvSpPr>
        <p:spPr>
          <a:xfrm>
            <a:off x="10752454" y="5811577"/>
            <a:ext cx="1261746" cy="659131"/>
          </a:xfrm>
          <a:custGeom>
            <a:avLst/>
            <a:gdLst>
              <a:gd name="connsiteX0" fmla="*/ 1233285 w 1261746"/>
              <a:gd name="connsiteY0" fmla="*/ 602227 h 659131"/>
              <a:gd name="connsiteX1" fmla="*/ 1261746 w 1261746"/>
              <a:gd name="connsiteY1" fmla="*/ 630679 h 659131"/>
              <a:gd name="connsiteX2" fmla="*/ 1233285 w 1261746"/>
              <a:gd name="connsiteY2" fmla="*/ 659131 h 659131"/>
              <a:gd name="connsiteX3" fmla="*/ 1204824 w 1261746"/>
              <a:gd name="connsiteY3" fmla="*/ 630679 h 659131"/>
              <a:gd name="connsiteX4" fmla="*/ 1233285 w 1261746"/>
              <a:gd name="connsiteY4" fmla="*/ 602227 h 659131"/>
              <a:gd name="connsiteX5" fmla="*/ 1112803 w 1261746"/>
              <a:gd name="connsiteY5" fmla="*/ 602227 h 659131"/>
              <a:gd name="connsiteX6" fmla="*/ 1141264 w 1261746"/>
              <a:gd name="connsiteY6" fmla="*/ 630679 h 659131"/>
              <a:gd name="connsiteX7" fmla="*/ 1112803 w 1261746"/>
              <a:gd name="connsiteY7" fmla="*/ 659131 h 659131"/>
              <a:gd name="connsiteX8" fmla="*/ 1084342 w 1261746"/>
              <a:gd name="connsiteY8" fmla="*/ 630679 h 659131"/>
              <a:gd name="connsiteX9" fmla="*/ 1112803 w 1261746"/>
              <a:gd name="connsiteY9" fmla="*/ 602227 h 659131"/>
              <a:gd name="connsiteX10" fmla="*/ 992320 w 1261746"/>
              <a:gd name="connsiteY10" fmla="*/ 602227 h 659131"/>
              <a:gd name="connsiteX11" fmla="*/ 1020781 w 1261746"/>
              <a:gd name="connsiteY11" fmla="*/ 630679 h 659131"/>
              <a:gd name="connsiteX12" fmla="*/ 992320 w 1261746"/>
              <a:gd name="connsiteY12" fmla="*/ 659131 h 659131"/>
              <a:gd name="connsiteX13" fmla="*/ 963859 w 1261746"/>
              <a:gd name="connsiteY13" fmla="*/ 630679 h 659131"/>
              <a:gd name="connsiteX14" fmla="*/ 992320 w 1261746"/>
              <a:gd name="connsiteY14" fmla="*/ 602227 h 659131"/>
              <a:gd name="connsiteX15" fmla="*/ 871838 w 1261746"/>
              <a:gd name="connsiteY15" fmla="*/ 602227 h 659131"/>
              <a:gd name="connsiteX16" fmla="*/ 900299 w 1261746"/>
              <a:gd name="connsiteY16" fmla="*/ 630679 h 659131"/>
              <a:gd name="connsiteX17" fmla="*/ 871838 w 1261746"/>
              <a:gd name="connsiteY17" fmla="*/ 659131 h 659131"/>
              <a:gd name="connsiteX18" fmla="*/ 843377 w 1261746"/>
              <a:gd name="connsiteY18" fmla="*/ 630679 h 659131"/>
              <a:gd name="connsiteX19" fmla="*/ 871838 w 1261746"/>
              <a:gd name="connsiteY19" fmla="*/ 602227 h 659131"/>
              <a:gd name="connsiteX20" fmla="*/ 751356 w 1261746"/>
              <a:gd name="connsiteY20" fmla="*/ 602227 h 659131"/>
              <a:gd name="connsiteX21" fmla="*/ 779817 w 1261746"/>
              <a:gd name="connsiteY21" fmla="*/ 630679 h 659131"/>
              <a:gd name="connsiteX22" fmla="*/ 751356 w 1261746"/>
              <a:gd name="connsiteY22" fmla="*/ 659131 h 659131"/>
              <a:gd name="connsiteX23" fmla="*/ 722895 w 1261746"/>
              <a:gd name="connsiteY23" fmla="*/ 630679 h 659131"/>
              <a:gd name="connsiteX24" fmla="*/ 751356 w 1261746"/>
              <a:gd name="connsiteY24" fmla="*/ 602227 h 659131"/>
              <a:gd name="connsiteX25" fmla="*/ 630873 w 1261746"/>
              <a:gd name="connsiteY25" fmla="*/ 602227 h 659131"/>
              <a:gd name="connsiteX26" fmla="*/ 659334 w 1261746"/>
              <a:gd name="connsiteY26" fmla="*/ 630679 h 659131"/>
              <a:gd name="connsiteX27" fmla="*/ 630873 w 1261746"/>
              <a:gd name="connsiteY27" fmla="*/ 659131 h 659131"/>
              <a:gd name="connsiteX28" fmla="*/ 602412 w 1261746"/>
              <a:gd name="connsiteY28" fmla="*/ 630679 h 659131"/>
              <a:gd name="connsiteX29" fmla="*/ 630873 w 1261746"/>
              <a:gd name="connsiteY29" fmla="*/ 602227 h 659131"/>
              <a:gd name="connsiteX30" fmla="*/ 510391 w 1261746"/>
              <a:gd name="connsiteY30" fmla="*/ 602227 h 659131"/>
              <a:gd name="connsiteX31" fmla="*/ 538852 w 1261746"/>
              <a:gd name="connsiteY31" fmla="*/ 630679 h 659131"/>
              <a:gd name="connsiteX32" fmla="*/ 510391 w 1261746"/>
              <a:gd name="connsiteY32" fmla="*/ 659131 h 659131"/>
              <a:gd name="connsiteX33" fmla="*/ 481930 w 1261746"/>
              <a:gd name="connsiteY33" fmla="*/ 630679 h 659131"/>
              <a:gd name="connsiteX34" fmla="*/ 510391 w 1261746"/>
              <a:gd name="connsiteY34" fmla="*/ 602227 h 659131"/>
              <a:gd name="connsiteX35" fmla="*/ 389908 w 1261746"/>
              <a:gd name="connsiteY35" fmla="*/ 602227 h 659131"/>
              <a:gd name="connsiteX36" fmla="*/ 418369 w 1261746"/>
              <a:gd name="connsiteY36" fmla="*/ 630679 h 659131"/>
              <a:gd name="connsiteX37" fmla="*/ 389908 w 1261746"/>
              <a:gd name="connsiteY37" fmla="*/ 659131 h 659131"/>
              <a:gd name="connsiteX38" fmla="*/ 361447 w 1261746"/>
              <a:gd name="connsiteY38" fmla="*/ 630679 h 659131"/>
              <a:gd name="connsiteX39" fmla="*/ 389908 w 1261746"/>
              <a:gd name="connsiteY39" fmla="*/ 602227 h 659131"/>
              <a:gd name="connsiteX40" fmla="*/ 269426 w 1261746"/>
              <a:gd name="connsiteY40" fmla="*/ 602227 h 659131"/>
              <a:gd name="connsiteX41" fmla="*/ 297887 w 1261746"/>
              <a:gd name="connsiteY41" fmla="*/ 630679 h 659131"/>
              <a:gd name="connsiteX42" fmla="*/ 269426 w 1261746"/>
              <a:gd name="connsiteY42" fmla="*/ 659131 h 659131"/>
              <a:gd name="connsiteX43" fmla="*/ 240965 w 1261746"/>
              <a:gd name="connsiteY43" fmla="*/ 630679 h 659131"/>
              <a:gd name="connsiteX44" fmla="*/ 269426 w 1261746"/>
              <a:gd name="connsiteY44" fmla="*/ 602227 h 659131"/>
              <a:gd name="connsiteX45" fmla="*/ 148943 w 1261746"/>
              <a:gd name="connsiteY45" fmla="*/ 602227 h 659131"/>
              <a:gd name="connsiteX46" fmla="*/ 177404 w 1261746"/>
              <a:gd name="connsiteY46" fmla="*/ 630679 h 659131"/>
              <a:gd name="connsiteX47" fmla="*/ 148943 w 1261746"/>
              <a:gd name="connsiteY47" fmla="*/ 659131 h 659131"/>
              <a:gd name="connsiteX48" fmla="*/ 120482 w 1261746"/>
              <a:gd name="connsiteY48" fmla="*/ 630679 h 659131"/>
              <a:gd name="connsiteX49" fmla="*/ 148943 w 1261746"/>
              <a:gd name="connsiteY49" fmla="*/ 602227 h 659131"/>
              <a:gd name="connsiteX50" fmla="*/ 28461 w 1261746"/>
              <a:gd name="connsiteY50" fmla="*/ 602227 h 659131"/>
              <a:gd name="connsiteX51" fmla="*/ 56922 w 1261746"/>
              <a:gd name="connsiteY51" fmla="*/ 630679 h 659131"/>
              <a:gd name="connsiteX52" fmla="*/ 28461 w 1261746"/>
              <a:gd name="connsiteY52" fmla="*/ 659131 h 659131"/>
              <a:gd name="connsiteX53" fmla="*/ 0 w 1261746"/>
              <a:gd name="connsiteY53" fmla="*/ 630679 h 659131"/>
              <a:gd name="connsiteX54" fmla="*/ 28461 w 1261746"/>
              <a:gd name="connsiteY54" fmla="*/ 602227 h 659131"/>
              <a:gd name="connsiteX55" fmla="*/ 1233285 w 1261746"/>
              <a:gd name="connsiteY55" fmla="*/ 481781 h 659131"/>
              <a:gd name="connsiteX56" fmla="*/ 1261746 w 1261746"/>
              <a:gd name="connsiteY56" fmla="*/ 510233 h 659131"/>
              <a:gd name="connsiteX57" fmla="*/ 1233285 w 1261746"/>
              <a:gd name="connsiteY57" fmla="*/ 538685 h 659131"/>
              <a:gd name="connsiteX58" fmla="*/ 1204824 w 1261746"/>
              <a:gd name="connsiteY58" fmla="*/ 510233 h 659131"/>
              <a:gd name="connsiteX59" fmla="*/ 1233285 w 1261746"/>
              <a:gd name="connsiteY59" fmla="*/ 481781 h 659131"/>
              <a:gd name="connsiteX60" fmla="*/ 1112803 w 1261746"/>
              <a:gd name="connsiteY60" fmla="*/ 481781 h 659131"/>
              <a:gd name="connsiteX61" fmla="*/ 1141264 w 1261746"/>
              <a:gd name="connsiteY61" fmla="*/ 510233 h 659131"/>
              <a:gd name="connsiteX62" fmla="*/ 1112803 w 1261746"/>
              <a:gd name="connsiteY62" fmla="*/ 538685 h 659131"/>
              <a:gd name="connsiteX63" fmla="*/ 1084342 w 1261746"/>
              <a:gd name="connsiteY63" fmla="*/ 510233 h 659131"/>
              <a:gd name="connsiteX64" fmla="*/ 1112803 w 1261746"/>
              <a:gd name="connsiteY64" fmla="*/ 481781 h 659131"/>
              <a:gd name="connsiteX65" fmla="*/ 992320 w 1261746"/>
              <a:gd name="connsiteY65" fmla="*/ 481781 h 659131"/>
              <a:gd name="connsiteX66" fmla="*/ 1020781 w 1261746"/>
              <a:gd name="connsiteY66" fmla="*/ 510233 h 659131"/>
              <a:gd name="connsiteX67" fmla="*/ 992320 w 1261746"/>
              <a:gd name="connsiteY67" fmla="*/ 538685 h 659131"/>
              <a:gd name="connsiteX68" fmla="*/ 963859 w 1261746"/>
              <a:gd name="connsiteY68" fmla="*/ 510233 h 659131"/>
              <a:gd name="connsiteX69" fmla="*/ 992320 w 1261746"/>
              <a:gd name="connsiteY69" fmla="*/ 481781 h 659131"/>
              <a:gd name="connsiteX70" fmla="*/ 871838 w 1261746"/>
              <a:gd name="connsiteY70" fmla="*/ 481781 h 659131"/>
              <a:gd name="connsiteX71" fmla="*/ 900299 w 1261746"/>
              <a:gd name="connsiteY71" fmla="*/ 510233 h 659131"/>
              <a:gd name="connsiteX72" fmla="*/ 871838 w 1261746"/>
              <a:gd name="connsiteY72" fmla="*/ 538685 h 659131"/>
              <a:gd name="connsiteX73" fmla="*/ 843377 w 1261746"/>
              <a:gd name="connsiteY73" fmla="*/ 510233 h 659131"/>
              <a:gd name="connsiteX74" fmla="*/ 871838 w 1261746"/>
              <a:gd name="connsiteY74" fmla="*/ 481781 h 659131"/>
              <a:gd name="connsiteX75" fmla="*/ 751356 w 1261746"/>
              <a:gd name="connsiteY75" fmla="*/ 481781 h 659131"/>
              <a:gd name="connsiteX76" fmla="*/ 779817 w 1261746"/>
              <a:gd name="connsiteY76" fmla="*/ 510233 h 659131"/>
              <a:gd name="connsiteX77" fmla="*/ 751356 w 1261746"/>
              <a:gd name="connsiteY77" fmla="*/ 538685 h 659131"/>
              <a:gd name="connsiteX78" fmla="*/ 722895 w 1261746"/>
              <a:gd name="connsiteY78" fmla="*/ 510233 h 659131"/>
              <a:gd name="connsiteX79" fmla="*/ 751356 w 1261746"/>
              <a:gd name="connsiteY79" fmla="*/ 481781 h 659131"/>
              <a:gd name="connsiteX80" fmla="*/ 630873 w 1261746"/>
              <a:gd name="connsiteY80" fmla="*/ 481781 h 659131"/>
              <a:gd name="connsiteX81" fmla="*/ 659334 w 1261746"/>
              <a:gd name="connsiteY81" fmla="*/ 510233 h 659131"/>
              <a:gd name="connsiteX82" fmla="*/ 630873 w 1261746"/>
              <a:gd name="connsiteY82" fmla="*/ 538685 h 659131"/>
              <a:gd name="connsiteX83" fmla="*/ 602412 w 1261746"/>
              <a:gd name="connsiteY83" fmla="*/ 510233 h 659131"/>
              <a:gd name="connsiteX84" fmla="*/ 630873 w 1261746"/>
              <a:gd name="connsiteY84" fmla="*/ 481781 h 659131"/>
              <a:gd name="connsiteX85" fmla="*/ 510391 w 1261746"/>
              <a:gd name="connsiteY85" fmla="*/ 481781 h 659131"/>
              <a:gd name="connsiteX86" fmla="*/ 538852 w 1261746"/>
              <a:gd name="connsiteY86" fmla="*/ 510233 h 659131"/>
              <a:gd name="connsiteX87" fmla="*/ 510391 w 1261746"/>
              <a:gd name="connsiteY87" fmla="*/ 538685 h 659131"/>
              <a:gd name="connsiteX88" fmla="*/ 481930 w 1261746"/>
              <a:gd name="connsiteY88" fmla="*/ 510233 h 659131"/>
              <a:gd name="connsiteX89" fmla="*/ 510391 w 1261746"/>
              <a:gd name="connsiteY89" fmla="*/ 481781 h 659131"/>
              <a:gd name="connsiteX90" fmla="*/ 389908 w 1261746"/>
              <a:gd name="connsiteY90" fmla="*/ 481781 h 659131"/>
              <a:gd name="connsiteX91" fmla="*/ 418369 w 1261746"/>
              <a:gd name="connsiteY91" fmla="*/ 510233 h 659131"/>
              <a:gd name="connsiteX92" fmla="*/ 389908 w 1261746"/>
              <a:gd name="connsiteY92" fmla="*/ 538685 h 659131"/>
              <a:gd name="connsiteX93" fmla="*/ 361447 w 1261746"/>
              <a:gd name="connsiteY93" fmla="*/ 510233 h 659131"/>
              <a:gd name="connsiteX94" fmla="*/ 389908 w 1261746"/>
              <a:gd name="connsiteY94" fmla="*/ 481781 h 659131"/>
              <a:gd name="connsiteX95" fmla="*/ 269426 w 1261746"/>
              <a:gd name="connsiteY95" fmla="*/ 481781 h 659131"/>
              <a:gd name="connsiteX96" fmla="*/ 297887 w 1261746"/>
              <a:gd name="connsiteY96" fmla="*/ 510233 h 659131"/>
              <a:gd name="connsiteX97" fmla="*/ 269426 w 1261746"/>
              <a:gd name="connsiteY97" fmla="*/ 538685 h 659131"/>
              <a:gd name="connsiteX98" fmla="*/ 240965 w 1261746"/>
              <a:gd name="connsiteY98" fmla="*/ 510233 h 659131"/>
              <a:gd name="connsiteX99" fmla="*/ 269426 w 1261746"/>
              <a:gd name="connsiteY99" fmla="*/ 481781 h 659131"/>
              <a:gd name="connsiteX100" fmla="*/ 148943 w 1261746"/>
              <a:gd name="connsiteY100" fmla="*/ 481781 h 659131"/>
              <a:gd name="connsiteX101" fmla="*/ 177404 w 1261746"/>
              <a:gd name="connsiteY101" fmla="*/ 510233 h 659131"/>
              <a:gd name="connsiteX102" fmla="*/ 148943 w 1261746"/>
              <a:gd name="connsiteY102" fmla="*/ 538685 h 659131"/>
              <a:gd name="connsiteX103" fmla="*/ 120482 w 1261746"/>
              <a:gd name="connsiteY103" fmla="*/ 510233 h 659131"/>
              <a:gd name="connsiteX104" fmla="*/ 148943 w 1261746"/>
              <a:gd name="connsiteY104" fmla="*/ 481781 h 659131"/>
              <a:gd name="connsiteX105" fmla="*/ 28461 w 1261746"/>
              <a:gd name="connsiteY105" fmla="*/ 481781 h 659131"/>
              <a:gd name="connsiteX106" fmla="*/ 56922 w 1261746"/>
              <a:gd name="connsiteY106" fmla="*/ 510233 h 659131"/>
              <a:gd name="connsiteX107" fmla="*/ 28461 w 1261746"/>
              <a:gd name="connsiteY107" fmla="*/ 538685 h 659131"/>
              <a:gd name="connsiteX108" fmla="*/ 0 w 1261746"/>
              <a:gd name="connsiteY108" fmla="*/ 510233 h 659131"/>
              <a:gd name="connsiteX109" fmla="*/ 28461 w 1261746"/>
              <a:gd name="connsiteY109" fmla="*/ 481781 h 659131"/>
              <a:gd name="connsiteX110" fmla="*/ 1233285 w 1261746"/>
              <a:gd name="connsiteY110" fmla="*/ 361336 h 659131"/>
              <a:gd name="connsiteX111" fmla="*/ 1261746 w 1261746"/>
              <a:gd name="connsiteY111" fmla="*/ 389788 h 659131"/>
              <a:gd name="connsiteX112" fmla="*/ 1233285 w 1261746"/>
              <a:gd name="connsiteY112" fmla="*/ 418240 h 659131"/>
              <a:gd name="connsiteX113" fmla="*/ 1204824 w 1261746"/>
              <a:gd name="connsiteY113" fmla="*/ 389788 h 659131"/>
              <a:gd name="connsiteX114" fmla="*/ 1233285 w 1261746"/>
              <a:gd name="connsiteY114" fmla="*/ 361336 h 659131"/>
              <a:gd name="connsiteX115" fmla="*/ 1112803 w 1261746"/>
              <a:gd name="connsiteY115" fmla="*/ 361336 h 659131"/>
              <a:gd name="connsiteX116" fmla="*/ 1141264 w 1261746"/>
              <a:gd name="connsiteY116" fmla="*/ 389788 h 659131"/>
              <a:gd name="connsiteX117" fmla="*/ 1112803 w 1261746"/>
              <a:gd name="connsiteY117" fmla="*/ 418240 h 659131"/>
              <a:gd name="connsiteX118" fmla="*/ 1084342 w 1261746"/>
              <a:gd name="connsiteY118" fmla="*/ 389788 h 659131"/>
              <a:gd name="connsiteX119" fmla="*/ 1112803 w 1261746"/>
              <a:gd name="connsiteY119" fmla="*/ 361336 h 659131"/>
              <a:gd name="connsiteX120" fmla="*/ 992320 w 1261746"/>
              <a:gd name="connsiteY120" fmla="*/ 361336 h 659131"/>
              <a:gd name="connsiteX121" fmla="*/ 1020781 w 1261746"/>
              <a:gd name="connsiteY121" fmla="*/ 389788 h 659131"/>
              <a:gd name="connsiteX122" fmla="*/ 992320 w 1261746"/>
              <a:gd name="connsiteY122" fmla="*/ 418240 h 659131"/>
              <a:gd name="connsiteX123" fmla="*/ 963859 w 1261746"/>
              <a:gd name="connsiteY123" fmla="*/ 389788 h 659131"/>
              <a:gd name="connsiteX124" fmla="*/ 992320 w 1261746"/>
              <a:gd name="connsiteY124" fmla="*/ 361336 h 659131"/>
              <a:gd name="connsiteX125" fmla="*/ 871838 w 1261746"/>
              <a:gd name="connsiteY125" fmla="*/ 361336 h 659131"/>
              <a:gd name="connsiteX126" fmla="*/ 900299 w 1261746"/>
              <a:gd name="connsiteY126" fmla="*/ 389788 h 659131"/>
              <a:gd name="connsiteX127" fmla="*/ 871838 w 1261746"/>
              <a:gd name="connsiteY127" fmla="*/ 418240 h 659131"/>
              <a:gd name="connsiteX128" fmla="*/ 843377 w 1261746"/>
              <a:gd name="connsiteY128" fmla="*/ 389788 h 659131"/>
              <a:gd name="connsiteX129" fmla="*/ 871838 w 1261746"/>
              <a:gd name="connsiteY129" fmla="*/ 361336 h 659131"/>
              <a:gd name="connsiteX130" fmla="*/ 751356 w 1261746"/>
              <a:gd name="connsiteY130" fmla="*/ 361336 h 659131"/>
              <a:gd name="connsiteX131" fmla="*/ 779817 w 1261746"/>
              <a:gd name="connsiteY131" fmla="*/ 389788 h 659131"/>
              <a:gd name="connsiteX132" fmla="*/ 751356 w 1261746"/>
              <a:gd name="connsiteY132" fmla="*/ 418240 h 659131"/>
              <a:gd name="connsiteX133" fmla="*/ 722895 w 1261746"/>
              <a:gd name="connsiteY133" fmla="*/ 389788 h 659131"/>
              <a:gd name="connsiteX134" fmla="*/ 751356 w 1261746"/>
              <a:gd name="connsiteY134" fmla="*/ 361336 h 659131"/>
              <a:gd name="connsiteX135" fmla="*/ 630873 w 1261746"/>
              <a:gd name="connsiteY135" fmla="*/ 361336 h 659131"/>
              <a:gd name="connsiteX136" fmla="*/ 659334 w 1261746"/>
              <a:gd name="connsiteY136" fmla="*/ 389788 h 659131"/>
              <a:gd name="connsiteX137" fmla="*/ 630873 w 1261746"/>
              <a:gd name="connsiteY137" fmla="*/ 418240 h 659131"/>
              <a:gd name="connsiteX138" fmla="*/ 602412 w 1261746"/>
              <a:gd name="connsiteY138" fmla="*/ 389788 h 659131"/>
              <a:gd name="connsiteX139" fmla="*/ 630873 w 1261746"/>
              <a:gd name="connsiteY139" fmla="*/ 361336 h 659131"/>
              <a:gd name="connsiteX140" fmla="*/ 510391 w 1261746"/>
              <a:gd name="connsiteY140" fmla="*/ 361336 h 659131"/>
              <a:gd name="connsiteX141" fmla="*/ 538852 w 1261746"/>
              <a:gd name="connsiteY141" fmla="*/ 389788 h 659131"/>
              <a:gd name="connsiteX142" fmla="*/ 510391 w 1261746"/>
              <a:gd name="connsiteY142" fmla="*/ 418240 h 659131"/>
              <a:gd name="connsiteX143" fmla="*/ 481930 w 1261746"/>
              <a:gd name="connsiteY143" fmla="*/ 389788 h 659131"/>
              <a:gd name="connsiteX144" fmla="*/ 510391 w 1261746"/>
              <a:gd name="connsiteY144" fmla="*/ 361336 h 659131"/>
              <a:gd name="connsiteX145" fmla="*/ 389908 w 1261746"/>
              <a:gd name="connsiteY145" fmla="*/ 361336 h 659131"/>
              <a:gd name="connsiteX146" fmla="*/ 418369 w 1261746"/>
              <a:gd name="connsiteY146" fmla="*/ 389788 h 659131"/>
              <a:gd name="connsiteX147" fmla="*/ 389908 w 1261746"/>
              <a:gd name="connsiteY147" fmla="*/ 418240 h 659131"/>
              <a:gd name="connsiteX148" fmla="*/ 361447 w 1261746"/>
              <a:gd name="connsiteY148" fmla="*/ 389788 h 659131"/>
              <a:gd name="connsiteX149" fmla="*/ 389908 w 1261746"/>
              <a:gd name="connsiteY149" fmla="*/ 361336 h 659131"/>
              <a:gd name="connsiteX150" fmla="*/ 269426 w 1261746"/>
              <a:gd name="connsiteY150" fmla="*/ 361336 h 659131"/>
              <a:gd name="connsiteX151" fmla="*/ 297887 w 1261746"/>
              <a:gd name="connsiteY151" fmla="*/ 389788 h 659131"/>
              <a:gd name="connsiteX152" fmla="*/ 269426 w 1261746"/>
              <a:gd name="connsiteY152" fmla="*/ 418240 h 659131"/>
              <a:gd name="connsiteX153" fmla="*/ 240965 w 1261746"/>
              <a:gd name="connsiteY153" fmla="*/ 389788 h 659131"/>
              <a:gd name="connsiteX154" fmla="*/ 269426 w 1261746"/>
              <a:gd name="connsiteY154" fmla="*/ 361336 h 659131"/>
              <a:gd name="connsiteX155" fmla="*/ 148943 w 1261746"/>
              <a:gd name="connsiteY155" fmla="*/ 361336 h 659131"/>
              <a:gd name="connsiteX156" fmla="*/ 177404 w 1261746"/>
              <a:gd name="connsiteY156" fmla="*/ 389788 h 659131"/>
              <a:gd name="connsiteX157" fmla="*/ 148943 w 1261746"/>
              <a:gd name="connsiteY157" fmla="*/ 418240 h 659131"/>
              <a:gd name="connsiteX158" fmla="*/ 120482 w 1261746"/>
              <a:gd name="connsiteY158" fmla="*/ 389788 h 659131"/>
              <a:gd name="connsiteX159" fmla="*/ 148943 w 1261746"/>
              <a:gd name="connsiteY159" fmla="*/ 361336 h 659131"/>
              <a:gd name="connsiteX160" fmla="*/ 28461 w 1261746"/>
              <a:gd name="connsiteY160" fmla="*/ 361336 h 659131"/>
              <a:gd name="connsiteX161" fmla="*/ 56922 w 1261746"/>
              <a:gd name="connsiteY161" fmla="*/ 389788 h 659131"/>
              <a:gd name="connsiteX162" fmla="*/ 28461 w 1261746"/>
              <a:gd name="connsiteY162" fmla="*/ 418240 h 659131"/>
              <a:gd name="connsiteX163" fmla="*/ 0 w 1261746"/>
              <a:gd name="connsiteY163" fmla="*/ 389788 h 659131"/>
              <a:gd name="connsiteX164" fmla="*/ 28461 w 1261746"/>
              <a:gd name="connsiteY164" fmla="*/ 361336 h 659131"/>
              <a:gd name="connsiteX165" fmla="*/ 1233285 w 1261746"/>
              <a:gd name="connsiteY165" fmla="*/ 240891 h 659131"/>
              <a:gd name="connsiteX166" fmla="*/ 1261746 w 1261746"/>
              <a:gd name="connsiteY166" fmla="*/ 269343 h 659131"/>
              <a:gd name="connsiteX167" fmla="*/ 1233285 w 1261746"/>
              <a:gd name="connsiteY167" fmla="*/ 297795 h 659131"/>
              <a:gd name="connsiteX168" fmla="*/ 1204824 w 1261746"/>
              <a:gd name="connsiteY168" fmla="*/ 269343 h 659131"/>
              <a:gd name="connsiteX169" fmla="*/ 1233285 w 1261746"/>
              <a:gd name="connsiteY169" fmla="*/ 240891 h 659131"/>
              <a:gd name="connsiteX170" fmla="*/ 1112803 w 1261746"/>
              <a:gd name="connsiteY170" fmla="*/ 240891 h 659131"/>
              <a:gd name="connsiteX171" fmla="*/ 1141264 w 1261746"/>
              <a:gd name="connsiteY171" fmla="*/ 269343 h 659131"/>
              <a:gd name="connsiteX172" fmla="*/ 1112803 w 1261746"/>
              <a:gd name="connsiteY172" fmla="*/ 297795 h 659131"/>
              <a:gd name="connsiteX173" fmla="*/ 1084342 w 1261746"/>
              <a:gd name="connsiteY173" fmla="*/ 269343 h 659131"/>
              <a:gd name="connsiteX174" fmla="*/ 1112803 w 1261746"/>
              <a:gd name="connsiteY174" fmla="*/ 240891 h 659131"/>
              <a:gd name="connsiteX175" fmla="*/ 992320 w 1261746"/>
              <a:gd name="connsiteY175" fmla="*/ 240891 h 659131"/>
              <a:gd name="connsiteX176" fmla="*/ 1020781 w 1261746"/>
              <a:gd name="connsiteY176" fmla="*/ 269343 h 659131"/>
              <a:gd name="connsiteX177" fmla="*/ 992320 w 1261746"/>
              <a:gd name="connsiteY177" fmla="*/ 297795 h 659131"/>
              <a:gd name="connsiteX178" fmla="*/ 963859 w 1261746"/>
              <a:gd name="connsiteY178" fmla="*/ 269343 h 659131"/>
              <a:gd name="connsiteX179" fmla="*/ 992320 w 1261746"/>
              <a:gd name="connsiteY179" fmla="*/ 240891 h 659131"/>
              <a:gd name="connsiteX180" fmla="*/ 871838 w 1261746"/>
              <a:gd name="connsiteY180" fmla="*/ 240891 h 659131"/>
              <a:gd name="connsiteX181" fmla="*/ 900299 w 1261746"/>
              <a:gd name="connsiteY181" fmla="*/ 269343 h 659131"/>
              <a:gd name="connsiteX182" fmla="*/ 871838 w 1261746"/>
              <a:gd name="connsiteY182" fmla="*/ 297795 h 659131"/>
              <a:gd name="connsiteX183" fmla="*/ 843377 w 1261746"/>
              <a:gd name="connsiteY183" fmla="*/ 269343 h 659131"/>
              <a:gd name="connsiteX184" fmla="*/ 871838 w 1261746"/>
              <a:gd name="connsiteY184" fmla="*/ 240891 h 659131"/>
              <a:gd name="connsiteX185" fmla="*/ 751356 w 1261746"/>
              <a:gd name="connsiteY185" fmla="*/ 240891 h 659131"/>
              <a:gd name="connsiteX186" fmla="*/ 779817 w 1261746"/>
              <a:gd name="connsiteY186" fmla="*/ 269343 h 659131"/>
              <a:gd name="connsiteX187" fmla="*/ 751356 w 1261746"/>
              <a:gd name="connsiteY187" fmla="*/ 297795 h 659131"/>
              <a:gd name="connsiteX188" fmla="*/ 722895 w 1261746"/>
              <a:gd name="connsiteY188" fmla="*/ 269343 h 659131"/>
              <a:gd name="connsiteX189" fmla="*/ 751356 w 1261746"/>
              <a:gd name="connsiteY189" fmla="*/ 240891 h 659131"/>
              <a:gd name="connsiteX190" fmla="*/ 630873 w 1261746"/>
              <a:gd name="connsiteY190" fmla="*/ 240891 h 659131"/>
              <a:gd name="connsiteX191" fmla="*/ 659334 w 1261746"/>
              <a:gd name="connsiteY191" fmla="*/ 269343 h 659131"/>
              <a:gd name="connsiteX192" fmla="*/ 630873 w 1261746"/>
              <a:gd name="connsiteY192" fmla="*/ 297795 h 659131"/>
              <a:gd name="connsiteX193" fmla="*/ 602412 w 1261746"/>
              <a:gd name="connsiteY193" fmla="*/ 269343 h 659131"/>
              <a:gd name="connsiteX194" fmla="*/ 630873 w 1261746"/>
              <a:gd name="connsiteY194" fmla="*/ 240891 h 659131"/>
              <a:gd name="connsiteX195" fmla="*/ 510391 w 1261746"/>
              <a:gd name="connsiteY195" fmla="*/ 240891 h 659131"/>
              <a:gd name="connsiteX196" fmla="*/ 538852 w 1261746"/>
              <a:gd name="connsiteY196" fmla="*/ 269343 h 659131"/>
              <a:gd name="connsiteX197" fmla="*/ 510391 w 1261746"/>
              <a:gd name="connsiteY197" fmla="*/ 297795 h 659131"/>
              <a:gd name="connsiteX198" fmla="*/ 481930 w 1261746"/>
              <a:gd name="connsiteY198" fmla="*/ 269343 h 659131"/>
              <a:gd name="connsiteX199" fmla="*/ 510391 w 1261746"/>
              <a:gd name="connsiteY199" fmla="*/ 240891 h 659131"/>
              <a:gd name="connsiteX200" fmla="*/ 389908 w 1261746"/>
              <a:gd name="connsiteY200" fmla="*/ 240891 h 659131"/>
              <a:gd name="connsiteX201" fmla="*/ 418369 w 1261746"/>
              <a:gd name="connsiteY201" fmla="*/ 269343 h 659131"/>
              <a:gd name="connsiteX202" fmla="*/ 389908 w 1261746"/>
              <a:gd name="connsiteY202" fmla="*/ 297795 h 659131"/>
              <a:gd name="connsiteX203" fmla="*/ 361447 w 1261746"/>
              <a:gd name="connsiteY203" fmla="*/ 269343 h 659131"/>
              <a:gd name="connsiteX204" fmla="*/ 389908 w 1261746"/>
              <a:gd name="connsiteY204" fmla="*/ 240891 h 659131"/>
              <a:gd name="connsiteX205" fmla="*/ 269426 w 1261746"/>
              <a:gd name="connsiteY205" fmla="*/ 240891 h 659131"/>
              <a:gd name="connsiteX206" fmla="*/ 297887 w 1261746"/>
              <a:gd name="connsiteY206" fmla="*/ 269343 h 659131"/>
              <a:gd name="connsiteX207" fmla="*/ 269426 w 1261746"/>
              <a:gd name="connsiteY207" fmla="*/ 297795 h 659131"/>
              <a:gd name="connsiteX208" fmla="*/ 240965 w 1261746"/>
              <a:gd name="connsiteY208" fmla="*/ 269343 h 659131"/>
              <a:gd name="connsiteX209" fmla="*/ 269426 w 1261746"/>
              <a:gd name="connsiteY209" fmla="*/ 240891 h 659131"/>
              <a:gd name="connsiteX210" fmla="*/ 148943 w 1261746"/>
              <a:gd name="connsiteY210" fmla="*/ 240891 h 659131"/>
              <a:gd name="connsiteX211" fmla="*/ 177404 w 1261746"/>
              <a:gd name="connsiteY211" fmla="*/ 269343 h 659131"/>
              <a:gd name="connsiteX212" fmla="*/ 148943 w 1261746"/>
              <a:gd name="connsiteY212" fmla="*/ 297795 h 659131"/>
              <a:gd name="connsiteX213" fmla="*/ 120482 w 1261746"/>
              <a:gd name="connsiteY213" fmla="*/ 269343 h 659131"/>
              <a:gd name="connsiteX214" fmla="*/ 148943 w 1261746"/>
              <a:gd name="connsiteY214" fmla="*/ 240891 h 659131"/>
              <a:gd name="connsiteX215" fmla="*/ 28461 w 1261746"/>
              <a:gd name="connsiteY215" fmla="*/ 240891 h 659131"/>
              <a:gd name="connsiteX216" fmla="*/ 56922 w 1261746"/>
              <a:gd name="connsiteY216" fmla="*/ 269343 h 659131"/>
              <a:gd name="connsiteX217" fmla="*/ 28461 w 1261746"/>
              <a:gd name="connsiteY217" fmla="*/ 297795 h 659131"/>
              <a:gd name="connsiteX218" fmla="*/ 0 w 1261746"/>
              <a:gd name="connsiteY218" fmla="*/ 269343 h 659131"/>
              <a:gd name="connsiteX219" fmla="*/ 28461 w 1261746"/>
              <a:gd name="connsiteY219" fmla="*/ 240891 h 659131"/>
              <a:gd name="connsiteX220" fmla="*/ 1233285 w 1261746"/>
              <a:gd name="connsiteY220" fmla="*/ 120445 h 659131"/>
              <a:gd name="connsiteX221" fmla="*/ 1261746 w 1261746"/>
              <a:gd name="connsiteY221" fmla="*/ 148897 h 659131"/>
              <a:gd name="connsiteX222" fmla="*/ 1233285 w 1261746"/>
              <a:gd name="connsiteY222" fmla="*/ 177349 h 659131"/>
              <a:gd name="connsiteX223" fmla="*/ 1204824 w 1261746"/>
              <a:gd name="connsiteY223" fmla="*/ 148897 h 659131"/>
              <a:gd name="connsiteX224" fmla="*/ 1233285 w 1261746"/>
              <a:gd name="connsiteY224" fmla="*/ 120445 h 659131"/>
              <a:gd name="connsiteX225" fmla="*/ 1112803 w 1261746"/>
              <a:gd name="connsiteY225" fmla="*/ 120445 h 659131"/>
              <a:gd name="connsiteX226" fmla="*/ 1141264 w 1261746"/>
              <a:gd name="connsiteY226" fmla="*/ 148897 h 659131"/>
              <a:gd name="connsiteX227" fmla="*/ 1112803 w 1261746"/>
              <a:gd name="connsiteY227" fmla="*/ 177349 h 659131"/>
              <a:gd name="connsiteX228" fmla="*/ 1084342 w 1261746"/>
              <a:gd name="connsiteY228" fmla="*/ 148897 h 659131"/>
              <a:gd name="connsiteX229" fmla="*/ 1112803 w 1261746"/>
              <a:gd name="connsiteY229" fmla="*/ 120445 h 659131"/>
              <a:gd name="connsiteX230" fmla="*/ 992320 w 1261746"/>
              <a:gd name="connsiteY230" fmla="*/ 120445 h 659131"/>
              <a:gd name="connsiteX231" fmla="*/ 1020781 w 1261746"/>
              <a:gd name="connsiteY231" fmla="*/ 148897 h 659131"/>
              <a:gd name="connsiteX232" fmla="*/ 992320 w 1261746"/>
              <a:gd name="connsiteY232" fmla="*/ 177349 h 659131"/>
              <a:gd name="connsiteX233" fmla="*/ 963859 w 1261746"/>
              <a:gd name="connsiteY233" fmla="*/ 148897 h 659131"/>
              <a:gd name="connsiteX234" fmla="*/ 992320 w 1261746"/>
              <a:gd name="connsiteY234" fmla="*/ 120445 h 659131"/>
              <a:gd name="connsiteX235" fmla="*/ 871838 w 1261746"/>
              <a:gd name="connsiteY235" fmla="*/ 120445 h 659131"/>
              <a:gd name="connsiteX236" fmla="*/ 900299 w 1261746"/>
              <a:gd name="connsiteY236" fmla="*/ 148897 h 659131"/>
              <a:gd name="connsiteX237" fmla="*/ 871838 w 1261746"/>
              <a:gd name="connsiteY237" fmla="*/ 177349 h 659131"/>
              <a:gd name="connsiteX238" fmla="*/ 843377 w 1261746"/>
              <a:gd name="connsiteY238" fmla="*/ 148897 h 659131"/>
              <a:gd name="connsiteX239" fmla="*/ 871838 w 1261746"/>
              <a:gd name="connsiteY239" fmla="*/ 120445 h 659131"/>
              <a:gd name="connsiteX240" fmla="*/ 751356 w 1261746"/>
              <a:gd name="connsiteY240" fmla="*/ 120445 h 659131"/>
              <a:gd name="connsiteX241" fmla="*/ 779817 w 1261746"/>
              <a:gd name="connsiteY241" fmla="*/ 148897 h 659131"/>
              <a:gd name="connsiteX242" fmla="*/ 751356 w 1261746"/>
              <a:gd name="connsiteY242" fmla="*/ 177349 h 659131"/>
              <a:gd name="connsiteX243" fmla="*/ 722895 w 1261746"/>
              <a:gd name="connsiteY243" fmla="*/ 148897 h 659131"/>
              <a:gd name="connsiteX244" fmla="*/ 751356 w 1261746"/>
              <a:gd name="connsiteY244" fmla="*/ 120445 h 659131"/>
              <a:gd name="connsiteX245" fmla="*/ 630873 w 1261746"/>
              <a:gd name="connsiteY245" fmla="*/ 120445 h 659131"/>
              <a:gd name="connsiteX246" fmla="*/ 659334 w 1261746"/>
              <a:gd name="connsiteY246" fmla="*/ 148897 h 659131"/>
              <a:gd name="connsiteX247" fmla="*/ 630873 w 1261746"/>
              <a:gd name="connsiteY247" fmla="*/ 177349 h 659131"/>
              <a:gd name="connsiteX248" fmla="*/ 602412 w 1261746"/>
              <a:gd name="connsiteY248" fmla="*/ 148897 h 659131"/>
              <a:gd name="connsiteX249" fmla="*/ 630873 w 1261746"/>
              <a:gd name="connsiteY249" fmla="*/ 120445 h 659131"/>
              <a:gd name="connsiteX250" fmla="*/ 510391 w 1261746"/>
              <a:gd name="connsiteY250" fmla="*/ 120445 h 659131"/>
              <a:gd name="connsiteX251" fmla="*/ 538852 w 1261746"/>
              <a:gd name="connsiteY251" fmla="*/ 148897 h 659131"/>
              <a:gd name="connsiteX252" fmla="*/ 510391 w 1261746"/>
              <a:gd name="connsiteY252" fmla="*/ 177349 h 659131"/>
              <a:gd name="connsiteX253" fmla="*/ 481930 w 1261746"/>
              <a:gd name="connsiteY253" fmla="*/ 148897 h 659131"/>
              <a:gd name="connsiteX254" fmla="*/ 510391 w 1261746"/>
              <a:gd name="connsiteY254" fmla="*/ 120445 h 659131"/>
              <a:gd name="connsiteX255" fmla="*/ 389908 w 1261746"/>
              <a:gd name="connsiteY255" fmla="*/ 120445 h 659131"/>
              <a:gd name="connsiteX256" fmla="*/ 418369 w 1261746"/>
              <a:gd name="connsiteY256" fmla="*/ 148897 h 659131"/>
              <a:gd name="connsiteX257" fmla="*/ 389908 w 1261746"/>
              <a:gd name="connsiteY257" fmla="*/ 177349 h 659131"/>
              <a:gd name="connsiteX258" fmla="*/ 361447 w 1261746"/>
              <a:gd name="connsiteY258" fmla="*/ 148897 h 659131"/>
              <a:gd name="connsiteX259" fmla="*/ 389908 w 1261746"/>
              <a:gd name="connsiteY259" fmla="*/ 120445 h 659131"/>
              <a:gd name="connsiteX260" fmla="*/ 269426 w 1261746"/>
              <a:gd name="connsiteY260" fmla="*/ 120445 h 659131"/>
              <a:gd name="connsiteX261" fmla="*/ 297887 w 1261746"/>
              <a:gd name="connsiteY261" fmla="*/ 148897 h 659131"/>
              <a:gd name="connsiteX262" fmla="*/ 269426 w 1261746"/>
              <a:gd name="connsiteY262" fmla="*/ 177349 h 659131"/>
              <a:gd name="connsiteX263" fmla="*/ 240965 w 1261746"/>
              <a:gd name="connsiteY263" fmla="*/ 148897 h 659131"/>
              <a:gd name="connsiteX264" fmla="*/ 269426 w 1261746"/>
              <a:gd name="connsiteY264" fmla="*/ 120445 h 659131"/>
              <a:gd name="connsiteX265" fmla="*/ 148943 w 1261746"/>
              <a:gd name="connsiteY265" fmla="*/ 120445 h 659131"/>
              <a:gd name="connsiteX266" fmla="*/ 177404 w 1261746"/>
              <a:gd name="connsiteY266" fmla="*/ 148897 h 659131"/>
              <a:gd name="connsiteX267" fmla="*/ 148943 w 1261746"/>
              <a:gd name="connsiteY267" fmla="*/ 177349 h 659131"/>
              <a:gd name="connsiteX268" fmla="*/ 120482 w 1261746"/>
              <a:gd name="connsiteY268" fmla="*/ 148897 h 659131"/>
              <a:gd name="connsiteX269" fmla="*/ 148943 w 1261746"/>
              <a:gd name="connsiteY269" fmla="*/ 120445 h 659131"/>
              <a:gd name="connsiteX270" fmla="*/ 28461 w 1261746"/>
              <a:gd name="connsiteY270" fmla="*/ 120445 h 659131"/>
              <a:gd name="connsiteX271" fmla="*/ 56922 w 1261746"/>
              <a:gd name="connsiteY271" fmla="*/ 148897 h 659131"/>
              <a:gd name="connsiteX272" fmla="*/ 28461 w 1261746"/>
              <a:gd name="connsiteY272" fmla="*/ 177349 h 659131"/>
              <a:gd name="connsiteX273" fmla="*/ 0 w 1261746"/>
              <a:gd name="connsiteY273" fmla="*/ 148897 h 659131"/>
              <a:gd name="connsiteX274" fmla="*/ 28461 w 1261746"/>
              <a:gd name="connsiteY274" fmla="*/ 120445 h 659131"/>
              <a:gd name="connsiteX275" fmla="*/ 1233285 w 1261746"/>
              <a:gd name="connsiteY275" fmla="*/ 0 h 659131"/>
              <a:gd name="connsiteX276" fmla="*/ 1261746 w 1261746"/>
              <a:gd name="connsiteY276" fmla="*/ 28452 h 659131"/>
              <a:gd name="connsiteX277" fmla="*/ 1233285 w 1261746"/>
              <a:gd name="connsiteY277" fmla="*/ 56904 h 659131"/>
              <a:gd name="connsiteX278" fmla="*/ 1204824 w 1261746"/>
              <a:gd name="connsiteY278" fmla="*/ 28452 h 659131"/>
              <a:gd name="connsiteX279" fmla="*/ 1233285 w 1261746"/>
              <a:gd name="connsiteY279" fmla="*/ 0 h 659131"/>
              <a:gd name="connsiteX280" fmla="*/ 1112803 w 1261746"/>
              <a:gd name="connsiteY280" fmla="*/ 0 h 659131"/>
              <a:gd name="connsiteX281" fmla="*/ 1141264 w 1261746"/>
              <a:gd name="connsiteY281" fmla="*/ 28452 h 659131"/>
              <a:gd name="connsiteX282" fmla="*/ 1112803 w 1261746"/>
              <a:gd name="connsiteY282" fmla="*/ 56904 h 659131"/>
              <a:gd name="connsiteX283" fmla="*/ 1084342 w 1261746"/>
              <a:gd name="connsiteY283" fmla="*/ 28452 h 659131"/>
              <a:gd name="connsiteX284" fmla="*/ 1112803 w 1261746"/>
              <a:gd name="connsiteY284" fmla="*/ 0 h 659131"/>
              <a:gd name="connsiteX285" fmla="*/ 992320 w 1261746"/>
              <a:gd name="connsiteY285" fmla="*/ 0 h 659131"/>
              <a:gd name="connsiteX286" fmla="*/ 1020781 w 1261746"/>
              <a:gd name="connsiteY286" fmla="*/ 28452 h 659131"/>
              <a:gd name="connsiteX287" fmla="*/ 992320 w 1261746"/>
              <a:gd name="connsiteY287" fmla="*/ 56904 h 659131"/>
              <a:gd name="connsiteX288" fmla="*/ 963859 w 1261746"/>
              <a:gd name="connsiteY288" fmla="*/ 28452 h 659131"/>
              <a:gd name="connsiteX289" fmla="*/ 992320 w 1261746"/>
              <a:gd name="connsiteY289" fmla="*/ 0 h 659131"/>
              <a:gd name="connsiteX290" fmla="*/ 871838 w 1261746"/>
              <a:gd name="connsiteY290" fmla="*/ 0 h 659131"/>
              <a:gd name="connsiteX291" fmla="*/ 900299 w 1261746"/>
              <a:gd name="connsiteY291" fmla="*/ 28452 h 659131"/>
              <a:gd name="connsiteX292" fmla="*/ 871838 w 1261746"/>
              <a:gd name="connsiteY292" fmla="*/ 56904 h 659131"/>
              <a:gd name="connsiteX293" fmla="*/ 843377 w 1261746"/>
              <a:gd name="connsiteY293" fmla="*/ 28452 h 659131"/>
              <a:gd name="connsiteX294" fmla="*/ 871838 w 1261746"/>
              <a:gd name="connsiteY294" fmla="*/ 0 h 659131"/>
              <a:gd name="connsiteX295" fmla="*/ 751356 w 1261746"/>
              <a:gd name="connsiteY295" fmla="*/ 0 h 659131"/>
              <a:gd name="connsiteX296" fmla="*/ 779817 w 1261746"/>
              <a:gd name="connsiteY296" fmla="*/ 28452 h 659131"/>
              <a:gd name="connsiteX297" fmla="*/ 751356 w 1261746"/>
              <a:gd name="connsiteY297" fmla="*/ 56904 h 659131"/>
              <a:gd name="connsiteX298" fmla="*/ 722895 w 1261746"/>
              <a:gd name="connsiteY298" fmla="*/ 28452 h 659131"/>
              <a:gd name="connsiteX299" fmla="*/ 751356 w 1261746"/>
              <a:gd name="connsiteY299" fmla="*/ 0 h 659131"/>
              <a:gd name="connsiteX300" fmla="*/ 630873 w 1261746"/>
              <a:gd name="connsiteY300" fmla="*/ 0 h 659131"/>
              <a:gd name="connsiteX301" fmla="*/ 659334 w 1261746"/>
              <a:gd name="connsiteY301" fmla="*/ 28452 h 659131"/>
              <a:gd name="connsiteX302" fmla="*/ 630873 w 1261746"/>
              <a:gd name="connsiteY302" fmla="*/ 56904 h 659131"/>
              <a:gd name="connsiteX303" fmla="*/ 602412 w 1261746"/>
              <a:gd name="connsiteY303" fmla="*/ 28452 h 659131"/>
              <a:gd name="connsiteX304" fmla="*/ 630873 w 1261746"/>
              <a:gd name="connsiteY304" fmla="*/ 0 h 659131"/>
              <a:gd name="connsiteX305" fmla="*/ 510391 w 1261746"/>
              <a:gd name="connsiteY305" fmla="*/ 0 h 659131"/>
              <a:gd name="connsiteX306" fmla="*/ 538852 w 1261746"/>
              <a:gd name="connsiteY306" fmla="*/ 28452 h 659131"/>
              <a:gd name="connsiteX307" fmla="*/ 510391 w 1261746"/>
              <a:gd name="connsiteY307" fmla="*/ 56904 h 659131"/>
              <a:gd name="connsiteX308" fmla="*/ 481930 w 1261746"/>
              <a:gd name="connsiteY308" fmla="*/ 28452 h 659131"/>
              <a:gd name="connsiteX309" fmla="*/ 510391 w 1261746"/>
              <a:gd name="connsiteY309" fmla="*/ 0 h 659131"/>
              <a:gd name="connsiteX310" fmla="*/ 389908 w 1261746"/>
              <a:gd name="connsiteY310" fmla="*/ 0 h 659131"/>
              <a:gd name="connsiteX311" fmla="*/ 418369 w 1261746"/>
              <a:gd name="connsiteY311" fmla="*/ 28452 h 659131"/>
              <a:gd name="connsiteX312" fmla="*/ 389908 w 1261746"/>
              <a:gd name="connsiteY312" fmla="*/ 56904 h 659131"/>
              <a:gd name="connsiteX313" fmla="*/ 361447 w 1261746"/>
              <a:gd name="connsiteY313" fmla="*/ 28452 h 659131"/>
              <a:gd name="connsiteX314" fmla="*/ 389908 w 1261746"/>
              <a:gd name="connsiteY314" fmla="*/ 0 h 659131"/>
              <a:gd name="connsiteX315" fmla="*/ 269426 w 1261746"/>
              <a:gd name="connsiteY315" fmla="*/ 0 h 659131"/>
              <a:gd name="connsiteX316" fmla="*/ 297887 w 1261746"/>
              <a:gd name="connsiteY316" fmla="*/ 28452 h 659131"/>
              <a:gd name="connsiteX317" fmla="*/ 269426 w 1261746"/>
              <a:gd name="connsiteY317" fmla="*/ 56904 h 659131"/>
              <a:gd name="connsiteX318" fmla="*/ 240965 w 1261746"/>
              <a:gd name="connsiteY318" fmla="*/ 28452 h 659131"/>
              <a:gd name="connsiteX319" fmla="*/ 269426 w 1261746"/>
              <a:gd name="connsiteY319" fmla="*/ 0 h 659131"/>
              <a:gd name="connsiteX320" fmla="*/ 148943 w 1261746"/>
              <a:gd name="connsiteY320" fmla="*/ 0 h 659131"/>
              <a:gd name="connsiteX321" fmla="*/ 177404 w 1261746"/>
              <a:gd name="connsiteY321" fmla="*/ 28452 h 659131"/>
              <a:gd name="connsiteX322" fmla="*/ 148943 w 1261746"/>
              <a:gd name="connsiteY322" fmla="*/ 56904 h 659131"/>
              <a:gd name="connsiteX323" fmla="*/ 120482 w 1261746"/>
              <a:gd name="connsiteY323" fmla="*/ 28452 h 659131"/>
              <a:gd name="connsiteX324" fmla="*/ 148943 w 1261746"/>
              <a:gd name="connsiteY324" fmla="*/ 0 h 659131"/>
              <a:gd name="connsiteX325" fmla="*/ 28461 w 1261746"/>
              <a:gd name="connsiteY325" fmla="*/ 0 h 659131"/>
              <a:gd name="connsiteX326" fmla="*/ 56922 w 1261746"/>
              <a:gd name="connsiteY326" fmla="*/ 28452 h 659131"/>
              <a:gd name="connsiteX327" fmla="*/ 28461 w 1261746"/>
              <a:gd name="connsiteY327" fmla="*/ 56904 h 659131"/>
              <a:gd name="connsiteX328" fmla="*/ 0 w 1261746"/>
              <a:gd name="connsiteY328" fmla="*/ 28452 h 659131"/>
              <a:gd name="connsiteX329" fmla="*/ 28461 w 1261746"/>
              <a:gd name="connsiteY329" fmla="*/ 0 h 65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Lst>
            <a:rect l="l" t="t" r="r" b="b"/>
            <a:pathLst>
              <a:path w="1261746" h="659131">
                <a:moveTo>
                  <a:pt x="1233285" y="602227"/>
                </a:moveTo>
                <a:cubicBezTo>
                  <a:pt x="1249004" y="602227"/>
                  <a:pt x="1261746" y="614965"/>
                  <a:pt x="1261746" y="630679"/>
                </a:cubicBezTo>
                <a:cubicBezTo>
                  <a:pt x="1261746" y="646393"/>
                  <a:pt x="1249004" y="659131"/>
                  <a:pt x="1233285" y="659131"/>
                </a:cubicBezTo>
                <a:cubicBezTo>
                  <a:pt x="1217566" y="659131"/>
                  <a:pt x="1204824" y="646393"/>
                  <a:pt x="1204824" y="630679"/>
                </a:cubicBezTo>
                <a:cubicBezTo>
                  <a:pt x="1204824" y="614965"/>
                  <a:pt x="1217566" y="602227"/>
                  <a:pt x="1233285" y="602227"/>
                </a:cubicBezTo>
                <a:close/>
                <a:moveTo>
                  <a:pt x="1112803" y="602227"/>
                </a:moveTo>
                <a:cubicBezTo>
                  <a:pt x="1128522" y="602227"/>
                  <a:pt x="1141264" y="614965"/>
                  <a:pt x="1141264" y="630679"/>
                </a:cubicBezTo>
                <a:cubicBezTo>
                  <a:pt x="1141264" y="646393"/>
                  <a:pt x="1128522" y="659131"/>
                  <a:pt x="1112803" y="659131"/>
                </a:cubicBezTo>
                <a:cubicBezTo>
                  <a:pt x="1097084" y="659131"/>
                  <a:pt x="1084342" y="646393"/>
                  <a:pt x="1084342" y="630679"/>
                </a:cubicBezTo>
                <a:cubicBezTo>
                  <a:pt x="1084342" y="614965"/>
                  <a:pt x="1097084" y="602227"/>
                  <a:pt x="1112803" y="602227"/>
                </a:cubicBezTo>
                <a:close/>
                <a:moveTo>
                  <a:pt x="992320" y="602227"/>
                </a:moveTo>
                <a:cubicBezTo>
                  <a:pt x="1008039" y="602227"/>
                  <a:pt x="1020781" y="614965"/>
                  <a:pt x="1020781" y="630679"/>
                </a:cubicBezTo>
                <a:cubicBezTo>
                  <a:pt x="1020781" y="646393"/>
                  <a:pt x="1008039" y="659131"/>
                  <a:pt x="992320" y="659131"/>
                </a:cubicBezTo>
                <a:cubicBezTo>
                  <a:pt x="976601" y="659131"/>
                  <a:pt x="963859" y="646393"/>
                  <a:pt x="963859" y="630679"/>
                </a:cubicBezTo>
                <a:cubicBezTo>
                  <a:pt x="963859" y="614965"/>
                  <a:pt x="976601" y="602227"/>
                  <a:pt x="992320" y="602227"/>
                </a:cubicBezTo>
                <a:close/>
                <a:moveTo>
                  <a:pt x="871838" y="602227"/>
                </a:moveTo>
                <a:cubicBezTo>
                  <a:pt x="887557" y="602227"/>
                  <a:pt x="900299" y="614965"/>
                  <a:pt x="900299" y="630679"/>
                </a:cubicBezTo>
                <a:cubicBezTo>
                  <a:pt x="900299" y="646393"/>
                  <a:pt x="887557" y="659131"/>
                  <a:pt x="871838" y="659131"/>
                </a:cubicBezTo>
                <a:cubicBezTo>
                  <a:pt x="856119" y="659131"/>
                  <a:pt x="843377" y="646393"/>
                  <a:pt x="843377" y="630679"/>
                </a:cubicBezTo>
                <a:cubicBezTo>
                  <a:pt x="843377" y="614965"/>
                  <a:pt x="856119" y="602227"/>
                  <a:pt x="871838" y="602227"/>
                </a:cubicBezTo>
                <a:close/>
                <a:moveTo>
                  <a:pt x="751356" y="602227"/>
                </a:moveTo>
                <a:cubicBezTo>
                  <a:pt x="767075" y="602227"/>
                  <a:pt x="779817" y="614965"/>
                  <a:pt x="779817" y="630679"/>
                </a:cubicBezTo>
                <a:cubicBezTo>
                  <a:pt x="779817" y="646393"/>
                  <a:pt x="767075" y="659131"/>
                  <a:pt x="751356" y="659131"/>
                </a:cubicBezTo>
                <a:cubicBezTo>
                  <a:pt x="735637" y="659131"/>
                  <a:pt x="722895" y="646393"/>
                  <a:pt x="722895" y="630679"/>
                </a:cubicBezTo>
                <a:cubicBezTo>
                  <a:pt x="722895" y="614965"/>
                  <a:pt x="735637" y="602227"/>
                  <a:pt x="751356" y="602227"/>
                </a:cubicBezTo>
                <a:close/>
                <a:moveTo>
                  <a:pt x="630873" y="602227"/>
                </a:moveTo>
                <a:cubicBezTo>
                  <a:pt x="646592" y="602227"/>
                  <a:pt x="659334" y="614965"/>
                  <a:pt x="659334" y="630679"/>
                </a:cubicBezTo>
                <a:cubicBezTo>
                  <a:pt x="659334" y="646393"/>
                  <a:pt x="646592" y="659131"/>
                  <a:pt x="630873" y="659131"/>
                </a:cubicBezTo>
                <a:cubicBezTo>
                  <a:pt x="615154" y="659131"/>
                  <a:pt x="602412" y="646393"/>
                  <a:pt x="602412" y="630679"/>
                </a:cubicBezTo>
                <a:cubicBezTo>
                  <a:pt x="602412" y="614965"/>
                  <a:pt x="615154" y="602227"/>
                  <a:pt x="630873" y="602227"/>
                </a:cubicBezTo>
                <a:close/>
                <a:moveTo>
                  <a:pt x="510391" y="602227"/>
                </a:moveTo>
                <a:cubicBezTo>
                  <a:pt x="526110" y="602227"/>
                  <a:pt x="538852" y="614965"/>
                  <a:pt x="538852" y="630679"/>
                </a:cubicBezTo>
                <a:cubicBezTo>
                  <a:pt x="538852" y="646393"/>
                  <a:pt x="526110" y="659131"/>
                  <a:pt x="510391" y="659131"/>
                </a:cubicBezTo>
                <a:cubicBezTo>
                  <a:pt x="494672" y="659131"/>
                  <a:pt x="481930" y="646393"/>
                  <a:pt x="481930" y="630679"/>
                </a:cubicBezTo>
                <a:cubicBezTo>
                  <a:pt x="481930" y="614965"/>
                  <a:pt x="494672" y="602227"/>
                  <a:pt x="510391" y="602227"/>
                </a:cubicBezTo>
                <a:close/>
                <a:moveTo>
                  <a:pt x="389908" y="602227"/>
                </a:moveTo>
                <a:cubicBezTo>
                  <a:pt x="405627" y="602227"/>
                  <a:pt x="418369" y="614965"/>
                  <a:pt x="418369" y="630679"/>
                </a:cubicBezTo>
                <a:cubicBezTo>
                  <a:pt x="418369" y="646393"/>
                  <a:pt x="405627" y="659131"/>
                  <a:pt x="389908" y="659131"/>
                </a:cubicBezTo>
                <a:cubicBezTo>
                  <a:pt x="374189" y="659131"/>
                  <a:pt x="361447" y="646393"/>
                  <a:pt x="361447" y="630679"/>
                </a:cubicBezTo>
                <a:cubicBezTo>
                  <a:pt x="361447" y="614965"/>
                  <a:pt x="374189" y="602227"/>
                  <a:pt x="389908" y="602227"/>
                </a:cubicBezTo>
                <a:close/>
                <a:moveTo>
                  <a:pt x="269426" y="602227"/>
                </a:moveTo>
                <a:cubicBezTo>
                  <a:pt x="285145" y="602227"/>
                  <a:pt x="297887" y="614965"/>
                  <a:pt x="297887" y="630679"/>
                </a:cubicBezTo>
                <a:cubicBezTo>
                  <a:pt x="297887" y="646393"/>
                  <a:pt x="285145" y="659131"/>
                  <a:pt x="269426" y="659131"/>
                </a:cubicBezTo>
                <a:cubicBezTo>
                  <a:pt x="253707" y="659131"/>
                  <a:pt x="240965" y="646393"/>
                  <a:pt x="240965" y="630679"/>
                </a:cubicBezTo>
                <a:cubicBezTo>
                  <a:pt x="240965" y="614965"/>
                  <a:pt x="253707" y="602227"/>
                  <a:pt x="269426" y="602227"/>
                </a:cubicBezTo>
                <a:close/>
                <a:moveTo>
                  <a:pt x="148943" y="602227"/>
                </a:moveTo>
                <a:cubicBezTo>
                  <a:pt x="164662" y="602227"/>
                  <a:pt x="177404" y="614965"/>
                  <a:pt x="177404" y="630679"/>
                </a:cubicBezTo>
                <a:cubicBezTo>
                  <a:pt x="177404" y="646393"/>
                  <a:pt x="164662" y="659131"/>
                  <a:pt x="148943" y="659131"/>
                </a:cubicBezTo>
                <a:cubicBezTo>
                  <a:pt x="133224" y="659131"/>
                  <a:pt x="120482" y="646393"/>
                  <a:pt x="120482" y="630679"/>
                </a:cubicBezTo>
                <a:cubicBezTo>
                  <a:pt x="120482" y="614965"/>
                  <a:pt x="133224" y="602227"/>
                  <a:pt x="148943" y="602227"/>
                </a:cubicBezTo>
                <a:close/>
                <a:moveTo>
                  <a:pt x="28461" y="602227"/>
                </a:moveTo>
                <a:cubicBezTo>
                  <a:pt x="44180" y="602227"/>
                  <a:pt x="56922" y="614965"/>
                  <a:pt x="56922" y="630679"/>
                </a:cubicBezTo>
                <a:cubicBezTo>
                  <a:pt x="56922" y="646393"/>
                  <a:pt x="44180" y="659131"/>
                  <a:pt x="28461" y="659131"/>
                </a:cubicBezTo>
                <a:cubicBezTo>
                  <a:pt x="12742" y="659131"/>
                  <a:pt x="0" y="646393"/>
                  <a:pt x="0" y="630679"/>
                </a:cubicBezTo>
                <a:cubicBezTo>
                  <a:pt x="0" y="614965"/>
                  <a:pt x="12742" y="602227"/>
                  <a:pt x="28461" y="602227"/>
                </a:cubicBezTo>
                <a:close/>
                <a:moveTo>
                  <a:pt x="1233285" y="481781"/>
                </a:moveTo>
                <a:cubicBezTo>
                  <a:pt x="1249004" y="481781"/>
                  <a:pt x="1261746" y="494519"/>
                  <a:pt x="1261746" y="510233"/>
                </a:cubicBezTo>
                <a:cubicBezTo>
                  <a:pt x="1261746" y="525947"/>
                  <a:pt x="1249004" y="538685"/>
                  <a:pt x="1233285" y="538685"/>
                </a:cubicBezTo>
                <a:cubicBezTo>
                  <a:pt x="1217566" y="538685"/>
                  <a:pt x="1204824" y="525947"/>
                  <a:pt x="1204824" y="510233"/>
                </a:cubicBezTo>
                <a:cubicBezTo>
                  <a:pt x="1204824" y="494519"/>
                  <a:pt x="1217566" y="481781"/>
                  <a:pt x="1233285" y="481781"/>
                </a:cubicBezTo>
                <a:close/>
                <a:moveTo>
                  <a:pt x="1112803" y="481781"/>
                </a:moveTo>
                <a:cubicBezTo>
                  <a:pt x="1128522" y="481781"/>
                  <a:pt x="1141264" y="494519"/>
                  <a:pt x="1141264" y="510233"/>
                </a:cubicBezTo>
                <a:cubicBezTo>
                  <a:pt x="1141264" y="525947"/>
                  <a:pt x="1128522" y="538685"/>
                  <a:pt x="1112803" y="538685"/>
                </a:cubicBezTo>
                <a:cubicBezTo>
                  <a:pt x="1097084" y="538685"/>
                  <a:pt x="1084342" y="525947"/>
                  <a:pt x="1084342" y="510233"/>
                </a:cubicBezTo>
                <a:cubicBezTo>
                  <a:pt x="1084342" y="494519"/>
                  <a:pt x="1097084" y="481781"/>
                  <a:pt x="1112803" y="481781"/>
                </a:cubicBezTo>
                <a:close/>
                <a:moveTo>
                  <a:pt x="992320" y="481781"/>
                </a:moveTo>
                <a:cubicBezTo>
                  <a:pt x="1008039" y="481781"/>
                  <a:pt x="1020781" y="494519"/>
                  <a:pt x="1020781" y="510233"/>
                </a:cubicBezTo>
                <a:cubicBezTo>
                  <a:pt x="1020781" y="525947"/>
                  <a:pt x="1008039" y="538685"/>
                  <a:pt x="992320" y="538685"/>
                </a:cubicBezTo>
                <a:cubicBezTo>
                  <a:pt x="976601" y="538685"/>
                  <a:pt x="963859" y="525947"/>
                  <a:pt x="963859" y="510233"/>
                </a:cubicBezTo>
                <a:cubicBezTo>
                  <a:pt x="963859" y="494519"/>
                  <a:pt x="976601" y="481781"/>
                  <a:pt x="992320" y="481781"/>
                </a:cubicBezTo>
                <a:close/>
                <a:moveTo>
                  <a:pt x="871838" y="481781"/>
                </a:moveTo>
                <a:cubicBezTo>
                  <a:pt x="887557" y="481781"/>
                  <a:pt x="900299" y="494519"/>
                  <a:pt x="900299" y="510233"/>
                </a:cubicBezTo>
                <a:cubicBezTo>
                  <a:pt x="900299" y="525947"/>
                  <a:pt x="887557" y="538685"/>
                  <a:pt x="871838" y="538685"/>
                </a:cubicBezTo>
                <a:cubicBezTo>
                  <a:pt x="856119" y="538685"/>
                  <a:pt x="843377" y="525947"/>
                  <a:pt x="843377" y="510233"/>
                </a:cubicBezTo>
                <a:cubicBezTo>
                  <a:pt x="843377" y="494519"/>
                  <a:pt x="856119" y="481781"/>
                  <a:pt x="871838" y="481781"/>
                </a:cubicBezTo>
                <a:close/>
                <a:moveTo>
                  <a:pt x="751356" y="481781"/>
                </a:moveTo>
                <a:cubicBezTo>
                  <a:pt x="767075" y="481781"/>
                  <a:pt x="779817" y="494519"/>
                  <a:pt x="779817" y="510233"/>
                </a:cubicBezTo>
                <a:cubicBezTo>
                  <a:pt x="779817" y="525947"/>
                  <a:pt x="767075" y="538685"/>
                  <a:pt x="751356" y="538685"/>
                </a:cubicBezTo>
                <a:cubicBezTo>
                  <a:pt x="735637" y="538685"/>
                  <a:pt x="722895" y="525947"/>
                  <a:pt x="722895" y="510233"/>
                </a:cubicBezTo>
                <a:cubicBezTo>
                  <a:pt x="722895" y="494519"/>
                  <a:pt x="735637" y="481781"/>
                  <a:pt x="751356" y="481781"/>
                </a:cubicBezTo>
                <a:close/>
                <a:moveTo>
                  <a:pt x="630873" y="481781"/>
                </a:moveTo>
                <a:cubicBezTo>
                  <a:pt x="646592" y="481781"/>
                  <a:pt x="659334" y="494519"/>
                  <a:pt x="659334" y="510233"/>
                </a:cubicBezTo>
                <a:cubicBezTo>
                  <a:pt x="659334" y="525947"/>
                  <a:pt x="646592" y="538685"/>
                  <a:pt x="630873" y="538685"/>
                </a:cubicBezTo>
                <a:cubicBezTo>
                  <a:pt x="615154" y="538685"/>
                  <a:pt x="602412" y="525947"/>
                  <a:pt x="602412" y="510233"/>
                </a:cubicBezTo>
                <a:cubicBezTo>
                  <a:pt x="602412" y="494519"/>
                  <a:pt x="615154" y="481781"/>
                  <a:pt x="630873" y="481781"/>
                </a:cubicBezTo>
                <a:close/>
                <a:moveTo>
                  <a:pt x="510391" y="481781"/>
                </a:moveTo>
                <a:cubicBezTo>
                  <a:pt x="526110" y="481781"/>
                  <a:pt x="538852" y="494519"/>
                  <a:pt x="538852" y="510233"/>
                </a:cubicBezTo>
                <a:cubicBezTo>
                  <a:pt x="538852" y="525947"/>
                  <a:pt x="526110" y="538685"/>
                  <a:pt x="510391" y="538685"/>
                </a:cubicBezTo>
                <a:cubicBezTo>
                  <a:pt x="494672" y="538685"/>
                  <a:pt x="481930" y="525947"/>
                  <a:pt x="481930" y="510233"/>
                </a:cubicBezTo>
                <a:cubicBezTo>
                  <a:pt x="481930" y="494519"/>
                  <a:pt x="494672" y="481781"/>
                  <a:pt x="510391" y="481781"/>
                </a:cubicBezTo>
                <a:close/>
                <a:moveTo>
                  <a:pt x="389908" y="481781"/>
                </a:moveTo>
                <a:cubicBezTo>
                  <a:pt x="405627" y="481781"/>
                  <a:pt x="418369" y="494519"/>
                  <a:pt x="418369" y="510233"/>
                </a:cubicBezTo>
                <a:cubicBezTo>
                  <a:pt x="418369" y="525947"/>
                  <a:pt x="405627" y="538685"/>
                  <a:pt x="389908" y="538685"/>
                </a:cubicBezTo>
                <a:cubicBezTo>
                  <a:pt x="374189" y="538685"/>
                  <a:pt x="361447" y="525947"/>
                  <a:pt x="361447" y="510233"/>
                </a:cubicBezTo>
                <a:cubicBezTo>
                  <a:pt x="361447" y="494519"/>
                  <a:pt x="374189" y="481781"/>
                  <a:pt x="389908" y="481781"/>
                </a:cubicBezTo>
                <a:close/>
                <a:moveTo>
                  <a:pt x="269426" y="481781"/>
                </a:moveTo>
                <a:cubicBezTo>
                  <a:pt x="285145" y="481781"/>
                  <a:pt x="297887" y="494519"/>
                  <a:pt x="297887" y="510233"/>
                </a:cubicBezTo>
                <a:cubicBezTo>
                  <a:pt x="297887" y="525947"/>
                  <a:pt x="285145" y="538685"/>
                  <a:pt x="269426" y="538685"/>
                </a:cubicBezTo>
                <a:cubicBezTo>
                  <a:pt x="253707" y="538685"/>
                  <a:pt x="240965" y="525947"/>
                  <a:pt x="240965" y="510233"/>
                </a:cubicBezTo>
                <a:cubicBezTo>
                  <a:pt x="240965" y="494519"/>
                  <a:pt x="253707" y="481781"/>
                  <a:pt x="269426" y="481781"/>
                </a:cubicBezTo>
                <a:close/>
                <a:moveTo>
                  <a:pt x="148943" y="481781"/>
                </a:moveTo>
                <a:cubicBezTo>
                  <a:pt x="164662" y="481781"/>
                  <a:pt x="177404" y="494519"/>
                  <a:pt x="177404" y="510233"/>
                </a:cubicBezTo>
                <a:cubicBezTo>
                  <a:pt x="177404" y="525947"/>
                  <a:pt x="164662" y="538685"/>
                  <a:pt x="148943" y="538685"/>
                </a:cubicBezTo>
                <a:cubicBezTo>
                  <a:pt x="133224" y="538685"/>
                  <a:pt x="120482" y="525947"/>
                  <a:pt x="120482" y="510233"/>
                </a:cubicBezTo>
                <a:cubicBezTo>
                  <a:pt x="120482" y="494519"/>
                  <a:pt x="133224" y="481781"/>
                  <a:pt x="148943" y="481781"/>
                </a:cubicBezTo>
                <a:close/>
                <a:moveTo>
                  <a:pt x="28461" y="481781"/>
                </a:moveTo>
                <a:cubicBezTo>
                  <a:pt x="44180" y="481781"/>
                  <a:pt x="56922" y="494519"/>
                  <a:pt x="56922" y="510233"/>
                </a:cubicBezTo>
                <a:cubicBezTo>
                  <a:pt x="56922" y="525947"/>
                  <a:pt x="44180" y="538685"/>
                  <a:pt x="28461" y="538685"/>
                </a:cubicBezTo>
                <a:cubicBezTo>
                  <a:pt x="12742" y="538685"/>
                  <a:pt x="0" y="525947"/>
                  <a:pt x="0" y="510233"/>
                </a:cubicBezTo>
                <a:cubicBezTo>
                  <a:pt x="0" y="494519"/>
                  <a:pt x="12742" y="481781"/>
                  <a:pt x="28461" y="481781"/>
                </a:cubicBezTo>
                <a:close/>
                <a:moveTo>
                  <a:pt x="1233285" y="361336"/>
                </a:moveTo>
                <a:cubicBezTo>
                  <a:pt x="1249004" y="361336"/>
                  <a:pt x="1261746" y="374074"/>
                  <a:pt x="1261746" y="389788"/>
                </a:cubicBezTo>
                <a:cubicBezTo>
                  <a:pt x="1261746" y="405502"/>
                  <a:pt x="1249004" y="418240"/>
                  <a:pt x="1233285" y="418240"/>
                </a:cubicBezTo>
                <a:cubicBezTo>
                  <a:pt x="1217566" y="418240"/>
                  <a:pt x="1204824" y="405502"/>
                  <a:pt x="1204824" y="389788"/>
                </a:cubicBezTo>
                <a:cubicBezTo>
                  <a:pt x="1204824" y="374074"/>
                  <a:pt x="1217566" y="361336"/>
                  <a:pt x="1233285" y="361336"/>
                </a:cubicBezTo>
                <a:close/>
                <a:moveTo>
                  <a:pt x="1112803" y="361336"/>
                </a:moveTo>
                <a:cubicBezTo>
                  <a:pt x="1128522" y="361336"/>
                  <a:pt x="1141264" y="374074"/>
                  <a:pt x="1141264" y="389788"/>
                </a:cubicBezTo>
                <a:cubicBezTo>
                  <a:pt x="1141264" y="405502"/>
                  <a:pt x="1128522" y="418240"/>
                  <a:pt x="1112803" y="418240"/>
                </a:cubicBezTo>
                <a:cubicBezTo>
                  <a:pt x="1097084" y="418240"/>
                  <a:pt x="1084342" y="405502"/>
                  <a:pt x="1084342" y="389788"/>
                </a:cubicBezTo>
                <a:cubicBezTo>
                  <a:pt x="1084342" y="374074"/>
                  <a:pt x="1097084" y="361336"/>
                  <a:pt x="1112803" y="361336"/>
                </a:cubicBezTo>
                <a:close/>
                <a:moveTo>
                  <a:pt x="992320" y="361336"/>
                </a:moveTo>
                <a:cubicBezTo>
                  <a:pt x="1008039" y="361336"/>
                  <a:pt x="1020781" y="374074"/>
                  <a:pt x="1020781" y="389788"/>
                </a:cubicBezTo>
                <a:cubicBezTo>
                  <a:pt x="1020781" y="405502"/>
                  <a:pt x="1008039" y="418240"/>
                  <a:pt x="992320" y="418240"/>
                </a:cubicBezTo>
                <a:cubicBezTo>
                  <a:pt x="976601" y="418240"/>
                  <a:pt x="963859" y="405502"/>
                  <a:pt x="963859" y="389788"/>
                </a:cubicBezTo>
                <a:cubicBezTo>
                  <a:pt x="963859" y="374074"/>
                  <a:pt x="976601" y="361336"/>
                  <a:pt x="992320" y="361336"/>
                </a:cubicBezTo>
                <a:close/>
                <a:moveTo>
                  <a:pt x="871838" y="361336"/>
                </a:moveTo>
                <a:cubicBezTo>
                  <a:pt x="887557" y="361336"/>
                  <a:pt x="900299" y="374074"/>
                  <a:pt x="900299" y="389788"/>
                </a:cubicBezTo>
                <a:cubicBezTo>
                  <a:pt x="900299" y="405502"/>
                  <a:pt x="887557" y="418240"/>
                  <a:pt x="871838" y="418240"/>
                </a:cubicBezTo>
                <a:cubicBezTo>
                  <a:pt x="856119" y="418240"/>
                  <a:pt x="843377" y="405502"/>
                  <a:pt x="843377" y="389788"/>
                </a:cubicBezTo>
                <a:cubicBezTo>
                  <a:pt x="843377" y="374074"/>
                  <a:pt x="856119" y="361336"/>
                  <a:pt x="871838" y="361336"/>
                </a:cubicBezTo>
                <a:close/>
                <a:moveTo>
                  <a:pt x="751356" y="361336"/>
                </a:moveTo>
                <a:cubicBezTo>
                  <a:pt x="767075" y="361336"/>
                  <a:pt x="779817" y="374074"/>
                  <a:pt x="779817" y="389788"/>
                </a:cubicBezTo>
                <a:cubicBezTo>
                  <a:pt x="779817" y="405502"/>
                  <a:pt x="767075" y="418240"/>
                  <a:pt x="751356" y="418240"/>
                </a:cubicBezTo>
                <a:cubicBezTo>
                  <a:pt x="735637" y="418240"/>
                  <a:pt x="722895" y="405502"/>
                  <a:pt x="722895" y="389788"/>
                </a:cubicBezTo>
                <a:cubicBezTo>
                  <a:pt x="722895" y="374074"/>
                  <a:pt x="735637" y="361336"/>
                  <a:pt x="751356" y="361336"/>
                </a:cubicBezTo>
                <a:close/>
                <a:moveTo>
                  <a:pt x="630873" y="361336"/>
                </a:moveTo>
                <a:cubicBezTo>
                  <a:pt x="646592" y="361336"/>
                  <a:pt x="659334" y="374074"/>
                  <a:pt x="659334" y="389788"/>
                </a:cubicBezTo>
                <a:cubicBezTo>
                  <a:pt x="659334" y="405502"/>
                  <a:pt x="646592" y="418240"/>
                  <a:pt x="630873" y="418240"/>
                </a:cubicBezTo>
                <a:cubicBezTo>
                  <a:pt x="615154" y="418240"/>
                  <a:pt x="602412" y="405502"/>
                  <a:pt x="602412" y="389788"/>
                </a:cubicBezTo>
                <a:cubicBezTo>
                  <a:pt x="602412" y="374074"/>
                  <a:pt x="615154" y="361336"/>
                  <a:pt x="630873" y="361336"/>
                </a:cubicBezTo>
                <a:close/>
                <a:moveTo>
                  <a:pt x="510391" y="361336"/>
                </a:moveTo>
                <a:cubicBezTo>
                  <a:pt x="526110" y="361336"/>
                  <a:pt x="538852" y="374074"/>
                  <a:pt x="538852" y="389788"/>
                </a:cubicBezTo>
                <a:cubicBezTo>
                  <a:pt x="538852" y="405502"/>
                  <a:pt x="526110" y="418240"/>
                  <a:pt x="510391" y="418240"/>
                </a:cubicBezTo>
                <a:cubicBezTo>
                  <a:pt x="494672" y="418240"/>
                  <a:pt x="481930" y="405502"/>
                  <a:pt x="481930" y="389788"/>
                </a:cubicBezTo>
                <a:cubicBezTo>
                  <a:pt x="481930" y="374074"/>
                  <a:pt x="494672" y="361336"/>
                  <a:pt x="510391" y="361336"/>
                </a:cubicBezTo>
                <a:close/>
                <a:moveTo>
                  <a:pt x="389908" y="361336"/>
                </a:moveTo>
                <a:cubicBezTo>
                  <a:pt x="405627" y="361336"/>
                  <a:pt x="418369" y="374074"/>
                  <a:pt x="418369" y="389788"/>
                </a:cubicBezTo>
                <a:cubicBezTo>
                  <a:pt x="418369" y="405502"/>
                  <a:pt x="405627" y="418240"/>
                  <a:pt x="389908" y="418240"/>
                </a:cubicBezTo>
                <a:cubicBezTo>
                  <a:pt x="374189" y="418240"/>
                  <a:pt x="361447" y="405502"/>
                  <a:pt x="361447" y="389788"/>
                </a:cubicBezTo>
                <a:cubicBezTo>
                  <a:pt x="361447" y="374074"/>
                  <a:pt x="374189" y="361336"/>
                  <a:pt x="389908" y="361336"/>
                </a:cubicBezTo>
                <a:close/>
                <a:moveTo>
                  <a:pt x="269426" y="361336"/>
                </a:moveTo>
                <a:cubicBezTo>
                  <a:pt x="285145" y="361336"/>
                  <a:pt x="297887" y="374074"/>
                  <a:pt x="297887" y="389788"/>
                </a:cubicBezTo>
                <a:cubicBezTo>
                  <a:pt x="297887" y="405502"/>
                  <a:pt x="285145" y="418240"/>
                  <a:pt x="269426" y="418240"/>
                </a:cubicBezTo>
                <a:cubicBezTo>
                  <a:pt x="253707" y="418240"/>
                  <a:pt x="240965" y="405502"/>
                  <a:pt x="240965" y="389788"/>
                </a:cubicBezTo>
                <a:cubicBezTo>
                  <a:pt x="240965" y="374074"/>
                  <a:pt x="253707" y="361336"/>
                  <a:pt x="269426" y="361336"/>
                </a:cubicBezTo>
                <a:close/>
                <a:moveTo>
                  <a:pt x="148943" y="361336"/>
                </a:moveTo>
                <a:cubicBezTo>
                  <a:pt x="164662" y="361336"/>
                  <a:pt x="177404" y="374074"/>
                  <a:pt x="177404" y="389788"/>
                </a:cubicBezTo>
                <a:cubicBezTo>
                  <a:pt x="177404" y="405502"/>
                  <a:pt x="164662" y="418240"/>
                  <a:pt x="148943" y="418240"/>
                </a:cubicBezTo>
                <a:cubicBezTo>
                  <a:pt x="133224" y="418240"/>
                  <a:pt x="120482" y="405502"/>
                  <a:pt x="120482" y="389788"/>
                </a:cubicBezTo>
                <a:cubicBezTo>
                  <a:pt x="120482" y="374074"/>
                  <a:pt x="133224" y="361336"/>
                  <a:pt x="148943" y="361336"/>
                </a:cubicBezTo>
                <a:close/>
                <a:moveTo>
                  <a:pt x="28461" y="361336"/>
                </a:moveTo>
                <a:cubicBezTo>
                  <a:pt x="44180" y="361336"/>
                  <a:pt x="56922" y="374074"/>
                  <a:pt x="56922" y="389788"/>
                </a:cubicBezTo>
                <a:cubicBezTo>
                  <a:pt x="56922" y="405502"/>
                  <a:pt x="44180" y="418240"/>
                  <a:pt x="28461" y="418240"/>
                </a:cubicBezTo>
                <a:cubicBezTo>
                  <a:pt x="12742" y="418240"/>
                  <a:pt x="0" y="405502"/>
                  <a:pt x="0" y="389788"/>
                </a:cubicBezTo>
                <a:cubicBezTo>
                  <a:pt x="0" y="374074"/>
                  <a:pt x="12742" y="361336"/>
                  <a:pt x="28461" y="361336"/>
                </a:cubicBezTo>
                <a:close/>
                <a:moveTo>
                  <a:pt x="1233285" y="240891"/>
                </a:moveTo>
                <a:cubicBezTo>
                  <a:pt x="1249004" y="240891"/>
                  <a:pt x="1261746" y="253629"/>
                  <a:pt x="1261746" y="269343"/>
                </a:cubicBezTo>
                <a:cubicBezTo>
                  <a:pt x="1261746" y="285057"/>
                  <a:pt x="1249004" y="297795"/>
                  <a:pt x="1233285" y="297795"/>
                </a:cubicBezTo>
                <a:cubicBezTo>
                  <a:pt x="1217566" y="297795"/>
                  <a:pt x="1204824" y="285057"/>
                  <a:pt x="1204824" y="269343"/>
                </a:cubicBezTo>
                <a:cubicBezTo>
                  <a:pt x="1204824" y="253629"/>
                  <a:pt x="1217566" y="240891"/>
                  <a:pt x="1233285" y="240891"/>
                </a:cubicBezTo>
                <a:close/>
                <a:moveTo>
                  <a:pt x="1112803" y="240891"/>
                </a:moveTo>
                <a:cubicBezTo>
                  <a:pt x="1128522" y="240891"/>
                  <a:pt x="1141264" y="253629"/>
                  <a:pt x="1141264" y="269343"/>
                </a:cubicBezTo>
                <a:cubicBezTo>
                  <a:pt x="1141264" y="285057"/>
                  <a:pt x="1128522" y="297795"/>
                  <a:pt x="1112803" y="297795"/>
                </a:cubicBezTo>
                <a:cubicBezTo>
                  <a:pt x="1097084" y="297795"/>
                  <a:pt x="1084342" y="285057"/>
                  <a:pt x="1084342" y="269343"/>
                </a:cubicBezTo>
                <a:cubicBezTo>
                  <a:pt x="1084342" y="253629"/>
                  <a:pt x="1097084" y="240891"/>
                  <a:pt x="1112803" y="240891"/>
                </a:cubicBezTo>
                <a:close/>
                <a:moveTo>
                  <a:pt x="992320" y="240891"/>
                </a:moveTo>
                <a:cubicBezTo>
                  <a:pt x="1008039" y="240891"/>
                  <a:pt x="1020781" y="253629"/>
                  <a:pt x="1020781" y="269343"/>
                </a:cubicBezTo>
                <a:cubicBezTo>
                  <a:pt x="1020781" y="285057"/>
                  <a:pt x="1008039" y="297795"/>
                  <a:pt x="992320" y="297795"/>
                </a:cubicBezTo>
                <a:cubicBezTo>
                  <a:pt x="976601" y="297795"/>
                  <a:pt x="963859" y="285057"/>
                  <a:pt x="963859" y="269343"/>
                </a:cubicBezTo>
                <a:cubicBezTo>
                  <a:pt x="963859" y="253629"/>
                  <a:pt x="976601" y="240891"/>
                  <a:pt x="992320" y="240891"/>
                </a:cubicBezTo>
                <a:close/>
                <a:moveTo>
                  <a:pt x="871838" y="240891"/>
                </a:moveTo>
                <a:cubicBezTo>
                  <a:pt x="887557" y="240891"/>
                  <a:pt x="900299" y="253629"/>
                  <a:pt x="900299" y="269343"/>
                </a:cubicBezTo>
                <a:cubicBezTo>
                  <a:pt x="900299" y="285057"/>
                  <a:pt x="887557" y="297795"/>
                  <a:pt x="871838" y="297795"/>
                </a:cubicBezTo>
                <a:cubicBezTo>
                  <a:pt x="856119" y="297795"/>
                  <a:pt x="843377" y="285057"/>
                  <a:pt x="843377" y="269343"/>
                </a:cubicBezTo>
                <a:cubicBezTo>
                  <a:pt x="843377" y="253629"/>
                  <a:pt x="856119" y="240891"/>
                  <a:pt x="871838" y="240891"/>
                </a:cubicBezTo>
                <a:close/>
                <a:moveTo>
                  <a:pt x="751356" y="240891"/>
                </a:moveTo>
                <a:cubicBezTo>
                  <a:pt x="767075" y="240891"/>
                  <a:pt x="779817" y="253629"/>
                  <a:pt x="779817" y="269343"/>
                </a:cubicBezTo>
                <a:cubicBezTo>
                  <a:pt x="779817" y="285057"/>
                  <a:pt x="767075" y="297795"/>
                  <a:pt x="751356" y="297795"/>
                </a:cubicBezTo>
                <a:cubicBezTo>
                  <a:pt x="735637" y="297795"/>
                  <a:pt x="722895" y="285057"/>
                  <a:pt x="722895" y="269343"/>
                </a:cubicBezTo>
                <a:cubicBezTo>
                  <a:pt x="722895" y="253629"/>
                  <a:pt x="735637" y="240891"/>
                  <a:pt x="751356" y="240891"/>
                </a:cubicBezTo>
                <a:close/>
                <a:moveTo>
                  <a:pt x="630873" y="240891"/>
                </a:moveTo>
                <a:cubicBezTo>
                  <a:pt x="646592" y="240891"/>
                  <a:pt x="659334" y="253629"/>
                  <a:pt x="659334" y="269343"/>
                </a:cubicBezTo>
                <a:cubicBezTo>
                  <a:pt x="659334" y="285057"/>
                  <a:pt x="646592" y="297795"/>
                  <a:pt x="630873" y="297795"/>
                </a:cubicBezTo>
                <a:cubicBezTo>
                  <a:pt x="615154" y="297795"/>
                  <a:pt x="602412" y="285057"/>
                  <a:pt x="602412" y="269343"/>
                </a:cubicBezTo>
                <a:cubicBezTo>
                  <a:pt x="602412" y="253629"/>
                  <a:pt x="615154" y="240891"/>
                  <a:pt x="630873" y="240891"/>
                </a:cubicBezTo>
                <a:close/>
                <a:moveTo>
                  <a:pt x="510391" y="240891"/>
                </a:moveTo>
                <a:cubicBezTo>
                  <a:pt x="526110" y="240891"/>
                  <a:pt x="538852" y="253629"/>
                  <a:pt x="538852" y="269343"/>
                </a:cubicBezTo>
                <a:cubicBezTo>
                  <a:pt x="538852" y="285057"/>
                  <a:pt x="526110" y="297795"/>
                  <a:pt x="510391" y="297795"/>
                </a:cubicBezTo>
                <a:cubicBezTo>
                  <a:pt x="494672" y="297795"/>
                  <a:pt x="481930" y="285057"/>
                  <a:pt x="481930" y="269343"/>
                </a:cubicBezTo>
                <a:cubicBezTo>
                  <a:pt x="481930" y="253629"/>
                  <a:pt x="494672" y="240891"/>
                  <a:pt x="510391" y="240891"/>
                </a:cubicBezTo>
                <a:close/>
                <a:moveTo>
                  <a:pt x="389908" y="240891"/>
                </a:moveTo>
                <a:cubicBezTo>
                  <a:pt x="405627" y="240891"/>
                  <a:pt x="418369" y="253629"/>
                  <a:pt x="418369" y="269343"/>
                </a:cubicBezTo>
                <a:cubicBezTo>
                  <a:pt x="418369" y="285057"/>
                  <a:pt x="405627" y="297795"/>
                  <a:pt x="389908" y="297795"/>
                </a:cubicBezTo>
                <a:cubicBezTo>
                  <a:pt x="374189" y="297795"/>
                  <a:pt x="361447" y="285057"/>
                  <a:pt x="361447" y="269343"/>
                </a:cubicBezTo>
                <a:cubicBezTo>
                  <a:pt x="361447" y="253629"/>
                  <a:pt x="374189" y="240891"/>
                  <a:pt x="389908" y="240891"/>
                </a:cubicBezTo>
                <a:close/>
                <a:moveTo>
                  <a:pt x="269426" y="240891"/>
                </a:moveTo>
                <a:cubicBezTo>
                  <a:pt x="285145" y="240891"/>
                  <a:pt x="297887" y="253629"/>
                  <a:pt x="297887" y="269343"/>
                </a:cubicBezTo>
                <a:cubicBezTo>
                  <a:pt x="297887" y="285057"/>
                  <a:pt x="285145" y="297795"/>
                  <a:pt x="269426" y="297795"/>
                </a:cubicBezTo>
                <a:cubicBezTo>
                  <a:pt x="253707" y="297795"/>
                  <a:pt x="240965" y="285057"/>
                  <a:pt x="240965" y="269343"/>
                </a:cubicBezTo>
                <a:cubicBezTo>
                  <a:pt x="240965" y="253629"/>
                  <a:pt x="253707" y="240891"/>
                  <a:pt x="269426" y="240891"/>
                </a:cubicBezTo>
                <a:close/>
                <a:moveTo>
                  <a:pt x="148943" y="240891"/>
                </a:moveTo>
                <a:cubicBezTo>
                  <a:pt x="164662" y="240891"/>
                  <a:pt x="177404" y="253629"/>
                  <a:pt x="177404" y="269343"/>
                </a:cubicBezTo>
                <a:cubicBezTo>
                  <a:pt x="177404" y="285057"/>
                  <a:pt x="164662" y="297795"/>
                  <a:pt x="148943" y="297795"/>
                </a:cubicBezTo>
                <a:cubicBezTo>
                  <a:pt x="133224" y="297795"/>
                  <a:pt x="120482" y="285057"/>
                  <a:pt x="120482" y="269343"/>
                </a:cubicBezTo>
                <a:cubicBezTo>
                  <a:pt x="120482" y="253629"/>
                  <a:pt x="133224" y="240891"/>
                  <a:pt x="148943" y="240891"/>
                </a:cubicBezTo>
                <a:close/>
                <a:moveTo>
                  <a:pt x="28461" y="240891"/>
                </a:moveTo>
                <a:cubicBezTo>
                  <a:pt x="44180" y="240891"/>
                  <a:pt x="56922" y="253629"/>
                  <a:pt x="56922" y="269343"/>
                </a:cubicBezTo>
                <a:cubicBezTo>
                  <a:pt x="56922" y="285057"/>
                  <a:pt x="44180" y="297795"/>
                  <a:pt x="28461" y="297795"/>
                </a:cubicBezTo>
                <a:cubicBezTo>
                  <a:pt x="12742" y="297795"/>
                  <a:pt x="0" y="285057"/>
                  <a:pt x="0" y="269343"/>
                </a:cubicBezTo>
                <a:cubicBezTo>
                  <a:pt x="0" y="253629"/>
                  <a:pt x="12742" y="240891"/>
                  <a:pt x="28461" y="240891"/>
                </a:cubicBezTo>
                <a:close/>
                <a:moveTo>
                  <a:pt x="1233285" y="120445"/>
                </a:moveTo>
                <a:cubicBezTo>
                  <a:pt x="1249004" y="120445"/>
                  <a:pt x="1261746" y="133183"/>
                  <a:pt x="1261746" y="148897"/>
                </a:cubicBezTo>
                <a:cubicBezTo>
                  <a:pt x="1261746" y="164611"/>
                  <a:pt x="1249004" y="177349"/>
                  <a:pt x="1233285" y="177349"/>
                </a:cubicBezTo>
                <a:cubicBezTo>
                  <a:pt x="1217566" y="177349"/>
                  <a:pt x="1204824" y="164611"/>
                  <a:pt x="1204824" y="148897"/>
                </a:cubicBezTo>
                <a:cubicBezTo>
                  <a:pt x="1204824" y="133183"/>
                  <a:pt x="1217566" y="120445"/>
                  <a:pt x="1233285" y="120445"/>
                </a:cubicBezTo>
                <a:close/>
                <a:moveTo>
                  <a:pt x="1112803" y="120445"/>
                </a:moveTo>
                <a:cubicBezTo>
                  <a:pt x="1128522" y="120445"/>
                  <a:pt x="1141264" y="133183"/>
                  <a:pt x="1141264" y="148897"/>
                </a:cubicBezTo>
                <a:cubicBezTo>
                  <a:pt x="1141264" y="164611"/>
                  <a:pt x="1128522" y="177349"/>
                  <a:pt x="1112803" y="177349"/>
                </a:cubicBezTo>
                <a:cubicBezTo>
                  <a:pt x="1097084" y="177349"/>
                  <a:pt x="1084342" y="164611"/>
                  <a:pt x="1084342" y="148897"/>
                </a:cubicBezTo>
                <a:cubicBezTo>
                  <a:pt x="1084342" y="133183"/>
                  <a:pt x="1097084" y="120445"/>
                  <a:pt x="1112803" y="120445"/>
                </a:cubicBezTo>
                <a:close/>
                <a:moveTo>
                  <a:pt x="992320" y="120445"/>
                </a:moveTo>
                <a:cubicBezTo>
                  <a:pt x="1008039" y="120445"/>
                  <a:pt x="1020781" y="133183"/>
                  <a:pt x="1020781" y="148897"/>
                </a:cubicBezTo>
                <a:cubicBezTo>
                  <a:pt x="1020781" y="164611"/>
                  <a:pt x="1008039" y="177349"/>
                  <a:pt x="992320" y="177349"/>
                </a:cubicBezTo>
                <a:cubicBezTo>
                  <a:pt x="976601" y="177349"/>
                  <a:pt x="963859" y="164611"/>
                  <a:pt x="963859" y="148897"/>
                </a:cubicBezTo>
                <a:cubicBezTo>
                  <a:pt x="963859" y="133183"/>
                  <a:pt x="976601" y="120445"/>
                  <a:pt x="992320" y="120445"/>
                </a:cubicBezTo>
                <a:close/>
                <a:moveTo>
                  <a:pt x="871838" y="120445"/>
                </a:moveTo>
                <a:cubicBezTo>
                  <a:pt x="887557" y="120445"/>
                  <a:pt x="900299" y="133183"/>
                  <a:pt x="900299" y="148897"/>
                </a:cubicBezTo>
                <a:cubicBezTo>
                  <a:pt x="900299" y="164611"/>
                  <a:pt x="887557" y="177349"/>
                  <a:pt x="871838" y="177349"/>
                </a:cubicBezTo>
                <a:cubicBezTo>
                  <a:pt x="856119" y="177349"/>
                  <a:pt x="843377" y="164611"/>
                  <a:pt x="843377" y="148897"/>
                </a:cubicBezTo>
                <a:cubicBezTo>
                  <a:pt x="843377" y="133183"/>
                  <a:pt x="856119" y="120445"/>
                  <a:pt x="871838" y="120445"/>
                </a:cubicBezTo>
                <a:close/>
                <a:moveTo>
                  <a:pt x="751356" y="120445"/>
                </a:moveTo>
                <a:cubicBezTo>
                  <a:pt x="767075" y="120445"/>
                  <a:pt x="779817" y="133183"/>
                  <a:pt x="779817" y="148897"/>
                </a:cubicBezTo>
                <a:cubicBezTo>
                  <a:pt x="779817" y="164611"/>
                  <a:pt x="767075" y="177349"/>
                  <a:pt x="751356" y="177349"/>
                </a:cubicBezTo>
                <a:cubicBezTo>
                  <a:pt x="735637" y="177349"/>
                  <a:pt x="722895" y="164611"/>
                  <a:pt x="722895" y="148897"/>
                </a:cubicBezTo>
                <a:cubicBezTo>
                  <a:pt x="722895" y="133183"/>
                  <a:pt x="735637" y="120445"/>
                  <a:pt x="751356" y="120445"/>
                </a:cubicBezTo>
                <a:close/>
                <a:moveTo>
                  <a:pt x="630873" y="120445"/>
                </a:moveTo>
                <a:cubicBezTo>
                  <a:pt x="646592" y="120445"/>
                  <a:pt x="659334" y="133183"/>
                  <a:pt x="659334" y="148897"/>
                </a:cubicBezTo>
                <a:cubicBezTo>
                  <a:pt x="659334" y="164611"/>
                  <a:pt x="646592" y="177349"/>
                  <a:pt x="630873" y="177349"/>
                </a:cubicBezTo>
                <a:cubicBezTo>
                  <a:pt x="615154" y="177349"/>
                  <a:pt x="602412" y="164611"/>
                  <a:pt x="602412" y="148897"/>
                </a:cubicBezTo>
                <a:cubicBezTo>
                  <a:pt x="602412" y="133183"/>
                  <a:pt x="615154" y="120445"/>
                  <a:pt x="630873" y="120445"/>
                </a:cubicBezTo>
                <a:close/>
                <a:moveTo>
                  <a:pt x="510391" y="120445"/>
                </a:moveTo>
                <a:cubicBezTo>
                  <a:pt x="526110" y="120445"/>
                  <a:pt x="538852" y="133183"/>
                  <a:pt x="538852" y="148897"/>
                </a:cubicBezTo>
                <a:cubicBezTo>
                  <a:pt x="538852" y="164611"/>
                  <a:pt x="526110" y="177349"/>
                  <a:pt x="510391" y="177349"/>
                </a:cubicBezTo>
                <a:cubicBezTo>
                  <a:pt x="494672" y="177349"/>
                  <a:pt x="481930" y="164611"/>
                  <a:pt x="481930" y="148897"/>
                </a:cubicBezTo>
                <a:cubicBezTo>
                  <a:pt x="481930" y="133183"/>
                  <a:pt x="494672" y="120445"/>
                  <a:pt x="510391" y="120445"/>
                </a:cubicBezTo>
                <a:close/>
                <a:moveTo>
                  <a:pt x="389908" y="120445"/>
                </a:moveTo>
                <a:cubicBezTo>
                  <a:pt x="405627" y="120445"/>
                  <a:pt x="418369" y="133183"/>
                  <a:pt x="418369" y="148897"/>
                </a:cubicBezTo>
                <a:cubicBezTo>
                  <a:pt x="418369" y="164611"/>
                  <a:pt x="405627" y="177349"/>
                  <a:pt x="389908" y="177349"/>
                </a:cubicBezTo>
                <a:cubicBezTo>
                  <a:pt x="374189" y="177349"/>
                  <a:pt x="361447" y="164611"/>
                  <a:pt x="361447" y="148897"/>
                </a:cubicBezTo>
                <a:cubicBezTo>
                  <a:pt x="361447" y="133183"/>
                  <a:pt x="374189" y="120445"/>
                  <a:pt x="389908" y="120445"/>
                </a:cubicBezTo>
                <a:close/>
                <a:moveTo>
                  <a:pt x="269426" y="120445"/>
                </a:moveTo>
                <a:cubicBezTo>
                  <a:pt x="285145" y="120445"/>
                  <a:pt x="297887" y="133183"/>
                  <a:pt x="297887" y="148897"/>
                </a:cubicBezTo>
                <a:cubicBezTo>
                  <a:pt x="297887" y="164611"/>
                  <a:pt x="285145" y="177349"/>
                  <a:pt x="269426" y="177349"/>
                </a:cubicBezTo>
                <a:cubicBezTo>
                  <a:pt x="253707" y="177349"/>
                  <a:pt x="240965" y="164611"/>
                  <a:pt x="240965" y="148897"/>
                </a:cubicBezTo>
                <a:cubicBezTo>
                  <a:pt x="240965" y="133183"/>
                  <a:pt x="253707" y="120445"/>
                  <a:pt x="269426" y="120445"/>
                </a:cubicBezTo>
                <a:close/>
                <a:moveTo>
                  <a:pt x="148943" y="120445"/>
                </a:moveTo>
                <a:cubicBezTo>
                  <a:pt x="164662" y="120445"/>
                  <a:pt x="177404" y="133183"/>
                  <a:pt x="177404" y="148897"/>
                </a:cubicBezTo>
                <a:cubicBezTo>
                  <a:pt x="177404" y="164611"/>
                  <a:pt x="164662" y="177349"/>
                  <a:pt x="148943" y="177349"/>
                </a:cubicBezTo>
                <a:cubicBezTo>
                  <a:pt x="133224" y="177349"/>
                  <a:pt x="120482" y="164611"/>
                  <a:pt x="120482" y="148897"/>
                </a:cubicBezTo>
                <a:cubicBezTo>
                  <a:pt x="120482" y="133183"/>
                  <a:pt x="133224" y="120445"/>
                  <a:pt x="148943" y="120445"/>
                </a:cubicBezTo>
                <a:close/>
                <a:moveTo>
                  <a:pt x="28461" y="120445"/>
                </a:moveTo>
                <a:cubicBezTo>
                  <a:pt x="44180" y="120445"/>
                  <a:pt x="56922" y="133183"/>
                  <a:pt x="56922" y="148897"/>
                </a:cubicBezTo>
                <a:cubicBezTo>
                  <a:pt x="56922" y="164611"/>
                  <a:pt x="44180" y="177349"/>
                  <a:pt x="28461" y="177349"/>
                </a:cubicBezTo>
                <a:cubicBezTo>
                  <a:pt x="12742" y="177349"/>
                  <a:pt x="0" y="164611"/>
                  <a:pt x="0" y="148897"/>
                </a:cubicBezTo>
                <a:cubicBezTo>
                  <a:pt x="0" y="133183"/>
                  <a:pt x="12742" y="120445"/>
                  <a:pt x="28461" y="120445"/>
                </a:cubicBezTo>
                <a:close/>
                <a:moveTo>
                  <a:pt x="1233285" y="0"/>
                </a:moveTo>
                <a:cubicBezTo>
                  <a:pt x="1249004" y="0"/>
                  <a:pt x="1261746" y="12738"/>
                  <a:pt x="1261746" y="28452"/>
                </a:cubicBezTo>
                <a:cubicBezTo>
                  <a:pt x="1261746" y="44166"/>
                  <a:pt x="1249004" y="56904"/>
                  <a:pt x="1233285" y="56904"/>
                </a:cubicBezTo>
                <a:cubicBezTo>
                  <a:pt x="1217566" y="56904"/>
                  <a:pt x="1204824" y="44166"/>
                  <a:pt x="1204824" y="28452"/>
                </a:cubicBezTo>
                <a:cubicBezTo>
                  <a:pt x="1204824" y="12738"/>
                  <a:pt x="1217566" y="0"/>
                  <a:pt x="1233285" y="0"/>
                </a:cubicBezTo>
                <a:close/>
                <a:moveTo>
                  <a:pt x="1112803" y="0"/>
                </a:moveTo>
                <a:cubicBezTo>
                  <a:pt x="1128522" y="0"/>
                  <a:pt x="1141264" y="12738"/>
                  <a:pt x="1141264" y="28452"/>
                </a:cubicBezTo>
                <a:cubicBezTo>
                  <a:pt x="1141264" y="44166"/>
                  <a:pt x="1128522" y="56904"/>
                  <a:pt x="1112803" y="56904"/>
                </a:cubicBezTo>
                <a:cubicBezTo>
                  <a:pt x="1097084" y="56904"/>
                  <a:pt x="1084342" y="44166"/>
                  <a:pt x="1084342" y="28452"/>
                </a:cubicBezTo>
                <a:cubicBezTo>
                  <a:pt x="1084342" y="12738"/>
                  <a:pt x="1097084" y="0"/>
                  <a:pt x="1112803" y="0"/>
                </a:cubicBezTo>
                <a:close/>
                <a:moveTo>
                  <a:pt x="992320" y="0"/>
                </a:moveTo>
                <a:cubicBezTo>
                  <a:pt x="1008039" y="0"/>
                  <a:pt x="1020781" y="12738"/>
                  <a:pt x="1020781" y="28452"/>
                </a:cubicBezTo>
                <a:cubicBezTo>
                  <a:pt x="1020781" y="44166"/>
                  <a:pt x="1008039" y="56904"/>
                  <a:pt x="992320" y="56904"/>
                </a:cubicBezTo>
                <a:cubicBezTo>
                  <a:pt x="976601" y="56904"/>
                  <a:pt x="963859" y="44166"/>
                  <a:pt x="963859" y="28452"/>
                </a:cubicBezTo>
                <a:cubicBezTo>
                  <a:pt x="963859" y="12738"/>
                  <a:pt x="976601" y="0"/>
                  <a:pt x="992320" y="0"/>
                </a:cubicBezTo>
                <a:close/>
                <a:moveTo>
                  <a:pt x="871838" y="0"/>
                </a:moveTo>
                <a:cubicBezTo>
                  <a:pt x="887557" y="0"/>
                  <a:pt x="900299" y="12738"/>
                  <a:pt x="900299" y="28452"/>
                </a:cubicBezTo>
                <a:cubicBezTo>
                  <a:pt x="900299" y="44166"/>
                  <a:pt x="887557" y="56904"/>
                  <a:pt x="871838" y="56904"/>
                </a:cubicBezTo>
                <a:cubicBezTo>
                  <a:pt x="856119" y="56904"/>
                  <a:pt x="843377" y="44166"/>
                  <a:pt x="843377" y="28452"/>
                </a:cubicBezTo>
                <a:cubicBezTo>
                  <a:pt x="843377" y="12738"/>
                  <a:pt x="856119" y="0"/>
                  <a:pt x="871838" y="0"/>
                </a:cubicBezTo>
                <a:close/>
                <a:moveTo>
                  <a:pt x="751356" y="0"/>
                </a:moveTo>
                <a:cubicBezTo>
                  <a:pt x="767075" y="0"/>
                  <a:pt x="779817" y="12738"/>
                  <a:pt x="779817" y="28452"/>
                </a:cubicBezTo>
                <a:cubicBezTo>
                  <a:pt x="779817" y="44166"/>
                  <a:pt x="767075" y="56904"/>
                  <a:pt x="751356" y="56904"/>
                </a:cubicBezTo>
                <a:cubicBezTo>
                  <a:pt x="735637" y="56904"/>
                  <a:pt x="722895" y="44166"/>
                  <a:pt x="722895" y="28452"/>
                </a:cubicBezTo>
                <a:cubicBezTo>
                  <a:pt x="722895" y="12738"/>
                  <a:pt x="735637" y="0"/>
                  <a:pt x="751356" y="0"/>
                </a:cubicBezTo>
                <a:close/>
                <a:moveTo>
                  <a:pt x="630873" y="0"/>
                </a:moveTo>
                <a:cubicBezTo>
                  <a:pt x="646592" y="0"/>
                  <a:pt x="659334" y="12738"/>
                  <a:pt x="659334" y="28452"/>
                </a:cubicBezTo>
                <a:cubicBezTo>
                  <a:pt x="659334" y="44166"/>
                  <a:pt x="646592" y="56904"/>
                  <a:pt x="630873" y="56904"/>
                </a:cubicBezTo>
                <a:cubicBezTo>
                  <a:pt x="615154" y="56904"/>
                  <a:pt x="602412" y="44166"/>
                  <a:pt x="602412" y="28452"/>
                </a:cubicBezTo>
                <a:cubicBezTo>
                  <a:pt x="602412" y="12738"/>
                  <a:pt x="615154" y="0"/>
                  <a:pt x="630873" y="0"/>
                </a:cubicBezTo>
                <a:close/>
                <a:moveTo>
                  <a:pt x="510391" y="0"/>
                </a:moveTo>
                <a:cubicBezTo>
                  <a:pt x="526110" y="0"/>
                  <a:pt x="538852" y="12738"/>
                  <a:pt x="538852" y="28452"/>
                </a:cubicBezTo>
                <a:cubicBezTo>
                  <a:pt x="538852" y="44166"/>
                  <a:pt x="526110" y="56904"/>
                  <a:pt x="510391" y="56904"/>
                </a:cubicBezTo>
                <a:cubicBezTo>
                  <a:pt x="494672" y="56904"/>
                  <a:pt x="481930" y="44166"/>
                  <a:pt x="481930" y="28452"/>
                </a:cubicBezTo>
                <a:cubicBezTo>
                  <a:pt x="481930" y="12738"/>
                  <a:pt x="494672" y="0"/>
                  <a:pt x="510391" y="0"/>
                </a:cubicBezTo>
                <a:close/>
                <a:moveTo>
                  <a:pt x="389908" y="0"/>
                </a:moveTo>
                <a:cubicBezTo>
                  <a:pt x="405627" y="0"/>
                  <a:pt x="418369" y="12738"/>
                  <a:pt x="418369" y="28452"/>
                </a:cubicBezTo>
                <a:cubicBezTo>
                  <a:pt x="418369" y="44166"/>
                  <a:pt x="405627" y="56904"/>
                  <a:pt x="389908" y="56904"/>
                </a:cubicBezTo>
                <a:cubicBezTo>
                  <a:pt x="374189" y="56904"/>
                  <a:pt x="361447" y="44166"/>
                  <a:pt x="361447" y="28452"/>
                </a:cubicBezTo>
                <a:cubicBezTo>
                  <a:pt x="361447" y="12738"/>
                  <a:pt x="374189" y="0"/>
                  <a:pt x="389908" y="0"/>
                </a:cubicBezTo>
                <a:close/>
                <a:moveTo>
                  <a:pt x="269426" y="0"/>
                </a:moveTo>
                <a:cubicBezTo>
                  <a:pt x="285145" y="0"/>
                  <a:pt x="297887" y="12738"/>
                  <a:pt x="297887" y="28452"/>
                </a:cubicBezTo>
                <a:cubicBezTo>
                  <a:pt x="297887" y="44166"/>
                  <a:pt x="285145" y="56904"/>
                  <a:pt x="269426" y="56904"/>
                </a:cubicBezTo>
                <a:cubicBezTo>
                  <a:pt x="253707" y="56904"/>
                  <a:pt x="240965" y="44166"/>
                  <a:pt x="240965" y="28452"/>
                </a:cubicBezTo>
                <a:cubicBezTo>
                  <a:pt x="240965" y="12738"/>
                  <a:pt x="253707" y="0"/>
                  <a:pt x="269426" y="0"/>
                </a:cubicBezTo>
                <a:close/>
                <a:moveTo>
                  <a:pt x="148943" y="0"/>
                </a:moveTo>
                <a:cubicBezTo>
                  <a:pt x="164662" y="0"/>
                  <a:pt x="177404" y="12738"/>
                  <a:pt x="177404" y="28452"/>
                </a:cubicBezTo>
                <a:cubicBezTo>
                  <a:pt x="177404" y="44166"/>
                  <a:pt x="164662" y="56904"/>
                  <a:pt x="148943" y="56904"/>
                </a:cubicBezTo>
                <a:cubicBezTo>
                  <a:pt x="133224" y="56904"/>
                  <a:pt x="120482" y="44166"/>
                  <a:pt x="120482" y="28452"/>
                </a:cubicBezTo>
                <a:cubicBezTo>
                  <a:pt x="120482" y="12738"/>
                  <a:pt x="133224" y="0"/>
                  <a:pt x="148943" y="0"/>
                </a:cubicBezTo>
                <a:close/>
                <a:moveTo>
                  <a:pt x="28461" y="0"/>
                </a:moveTo>
                <a:cubicBezTo>
                  <a:pt x="44180" y="0"/>
                  <a:pt x="56922" y="12738"/>
                  <a:pt x="56922" y="28452"/>
                </a:cubicBezTo>
                <a:cubicBezTo>
                  <a:pt x="56922" y="44166"/>
                  <a:pt x="44180" y="56904"/>
                  <a:pt x="28461" y="56904"/>
                </a:cubicBezTo>
                <a:cubicBezTo>
                  <a:pt x="12742" y="56904"/>
                  <a:pt x="0" y="44166"/>
                  <a:pt x="0" y="28452"/>
                </a:cubicBezTo>
                <a:cubicBezTo>
                  <a:pt x="0" y="12738"/>
                  <a:pt x="12742" y="0"/>
                  <a:pt x="28461" y="0"/>
                </a:cubicBezTo>
                <a:close/>
              </a:path>
            </a:pathLst>
          </a:custGeom>
          <a:solidFill>
            <a:schemeClr val="accent1">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a:solidFill>
                <a:schemeClr val="lt1"/>
              </a:solidFill>
              <a:latin typeface="微软雅黑" panose="020B0503020204020204" charset="-122"/>
              <a:ea typeface="微软雅黑" panose="020B0503020204020204" charset="-122"/>
            </a:endParaRPr>
          </a:p>
        </p:txBody>
      </p:sp>
      <p:sp>
        <p:nvSpPr>
          <p:cNvPr id="14" name="任意多边形: 形状 13"/>
          <p:cNvSpPr>
            <a:spLocks noChangeAspect="1"/>
          </p:cNvSpPr>
          <p:nvPr>
            <p:custDataLst>
              <p:tags r:id="rId4"/>
            </p:custDataLst>
          </p:nvPr>
        </p:nvSpPr>
        <p:spPr>
          <a:xfrm rot="10800000">
            <a:off x="11371234" y="776896"/>
            <a:ext cx="282076" cy="572396"/>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solidFill>
            <a:schemeClr val="accent1">
              <a:alpha val="35000"/>
            </a:schemeClr>
          </a:solidFill>
          <a:ln w="31750" cap="rnd">
            <a:no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dirty="0">
              <a:solidFill>
                <a:schemeClr val="lt1"/>
              </a:solidFill>
              <a:latin typeface="微软雅黑" panose="020B0503020204020204" charset="-122"/>
              <a:ea typeface="微软雅黑" panose="020B0503020204020204" charset="-122"/>
            </a:endParaRPr>
          </a:p>
        </p:txBody>
      </p:sp>
      <p:sp>
        <p:nvSpPr>
          <p:cNvPr id="15" name="任意多边形: 形状 14"/>
          <p:cNvSpPr>
            <a:spLocks noChangeAspect="1"/>
          </p:cNvSpPr>
          <p:nvPr>
            <p:custDataLst>
              <p:tags r:id="rId5"/>
            </p:custDataLst>
          </p:nvPr>
        </p:nvSpPr>
        <p:spPr>
          <a:xfrm rot="10800000">
            <a:off x="10997345" y="776896"/>
            <a:ext cx="282076" cy="572396"/>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solidFill>
            <a:schemeClr val="accent1">
              <a:alpha val="35000"/>
            </a:schemeClr>
          </a:solidFill>
          <a:ln w="31750" cap="rnd">
            <a:no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a:solidFill>
                <a:schemeClr val="lt1"/>
              </a:solidFill>
              <a:latin typeface="微软雅黑" panose="020B0503020204020204" charset="-122"/>
              <a:ea typeface="微软雅黑" panose="020B0503020204020204" charset="-122"/>
            </a:endParaRPr>
          </a:p>
        </p:txBody>
      </p:sp>
      <p:sp>
        <p:nvSpPr>
          <p:cNvPr id="12" name="任意多边形: 形状 11"/>
          <p:cNvSpPr>
            <a:spLocks noChangeAspect="1"/>
          </p:cNvSpPr>
          <p:nvPr>
            <p:custDataLst>
              <p:tags r:id="rId6"/>
            </p:custDataLst>
          </p:nvPr>
        </p:nvSpPr>
        <p:spPr>
          <a:xfrm rot="10800000">
            <a:off x="11270350" y="676012"/>
            <a:ext cx="282076" cy="572396"/>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noFill/>
          <a:ln w="3810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a:solidFill>
                <a:schemeClr val="lt1"/>
              </a:solidFill>
              <a:latin typeface="微软雅黑" panose="020B0503020204020204" charset="-122"/>
              <a:ea typeface="微软雅黑" panose="020B0503020204020204" charset="-122"/>
            </a:endParaRPr>
          </a:p>
        </p:txBody>
      </p:sp>
      <p:sp>
        <p:nvSpPr>
          <p:cNvPr id="13" name="任意多边形: 形状 12"/>
          <p:cNvSpPr>
            <a:spLocks noChangeAspect="1"/>
          </p:cNvSpPr>
          <p:nvPr>
            <p:custDataLst>
              <p:tags r:id="rId7"/>
            </p:custDataLst>
          </p:nvPr>
        </p:nvSpPr>
        <p:spPr>
          <a:xfrm rot="10800000">
            <a:off x="10896461" y="676012"/>
            <a:ext cx="282076" cy="572396"/>
          </a:xfrm>
          <a:custGeom>
            <a:avLst/>
            <a:gdLst>
              <a:gd name="connsiteX0" fmla="*/ 207995 w 295275"/>
              <a:gd name="connsiteY0" fmla="*/ 0 h 599179"/>
              <a:gd name="connsiteX1" fmla="*/ 218480 w 295275"/>
              <a:gd name="connsiteY1" fmla="*/ 17025 h 599179"/>
              <a:gd name="connsiteX2" fmla="*/ 263922 w 295275"/>
              <a:gd name="connsiteY2" fmla="*/ 59952 h 599179"/>
              <a:gd name="connsiteX3" fmla="*/ 275967 w 295275"/>
              <a:gd name="connsiteY3" fmla="*/ 66705 h 599179"/>
              <a:gd name="connsiteX4" fmla="*/ 258864 w 295275"/>
              <a:gd name="connsiteY4" fmla="*/ 77309 h 599179"/>
              <a:gd name="connsiteX5" fmla="*/ 164932 w 295275"/>
              <a:gd name="connsiteY5" fmla="*/ 229252 h 599179"/>
              <a:gd name="connsiteX6" fmla="*/ 145322 w 295275"/>
              <a:gd name="connsiteY6" fmla="*/ 303904 h 599179"/>
              <a:gd name="connsiteX7" fmla="*/ 295275 w 295275"/>
              <a:gd name="connsiteY7" fmla="*/ 303904 h 599179"/>
              <a:gd name="connsiteX8" fmla="*/ 295275 w 295275"/>
              <a:gd name="connsiteY8" fmla="*/ 599179 h 599179"/>
              <a:gd name="connsiteX9" fmla="*/ 0 w 295275"/>
              <a:gd name="connsiteY9" fmla="*/ 599179 h 599179"/>
              <a:gd name="connsiteX10" fmla="*/ 0 w 295275"/>
              <a:gd name="connsiteY10" fmla="*/ 303904 h 599179"/>
              <a:gd name="connsiteX11" fmla="*/ 5952 w 295275"/>
              <a:gd name="connsiteY11" fmla="*/ 269304 h 599179"/>
              <a:gd name="connsiteX12" fmla="*/ 204540 w 295275"/>
              <a:gd name="connsiteY12" fmla="*/ 547 h 599179"/>
              <a:gd name="connsiteX0-1" fmla="*/ 207995 w 295275"/>
              <a:gd name="connsiteY0-2" fmla="*/ 0 h 599179"/>
              <a:gd name="connsiteX1-3" fmla="*/ 218480 w 295275"/>
              <a:gd name="connsiteY1-4" fmla="*/ 17025 h 599179"/>
              <a:gd name="connsiteX2-5" fmla="*/ 263922 w 295275"/>
              <a:gd name="connsiteY2-6" fmla="*/ 59952 h 599179"/>
              <a:gd name="connsiteX3-7" fmla="*/ 275967 w 295275"/>
              <a:gd name="connsiteY3-8" fmla="*/ 66705 h 599179"/>
              <a:gd name="connsiteX4-9" fmla="*/ 258864 w 295275"/>
              <a:gd name="connsiteY4-10" fmla="*/ 77309 h 599179"/>
              <a:gd name="connsiteX5-11" fmla="*/ 164932 w 295275"/>
              <a:gd name="connsiteY5-12" fmla="*/ 229252 h 599179"/>
              <a:gd name="connsiteX6-13" fmla="*/ 152376 w 295275"/>
              <a:gd name="connsiteY6-14" fmla="*/ 303904 h 599179"/>
              <a:gd name="connsiteX7-15" fmla="*/ 295275 w 295275"/>
              <a:gd name="connsiteY7-16" fmla="*/ 303904 h 599179"/>
              <a:gd name="connsiteX8-17" fmla="*/ 295275 w 295275"/>
              <a:gd name="connsiteY8-18" fmla="*/ 599179 h 599179"/>
              <a:gd name="connsiteX9-19" fmla="*/ 0 w 295275"/>
              <a:gd name="connsiteY9-20" fmla="*/ 599179 h 599179"/>
              <a:gd name="connsiteX10-21" fmla="*/ 0 w 295275"/>
              <a:gd name="connsiteY10-22" fmla="*/ 303904 h 599179"/>
              <a:gd name="connsiteX11-23" fmla="*/ 5952 w 295275"/>
              <a:gd name="connsiteY11-24" fmla="*/ 269304 h 599179"/>
              <a:gd name="connsiteX12-25" fmla="*/ 204540 w 295275"/>
              <a:gd name="connsiteY12-26" fmla="*/ 547 h 599179"/>
              <a:gd name="connsiteX13" fmla="*/ 207995 w 295275"/>
              <a:gd name="connsiteY13" fmla="*/ 0 h 599179"/>
              <a:gd name="connsiteX0-27" fmla="*/ 207995 w 295275"/>
              <a:gd name="connsiteY0-28" fmla="*/ 0 h 599179"/>
              <a:gd name="connsiteX1-29" fmla="*/ 218480 w 295275"/>
              <a:gd name="connsiteY1-30" fmla="*/ 17025 h 599179"/>
              <a:gd name="connsiteX2-31" fmla="*/ 263922 w 295275"/>
              <a:gd name="connsiteY2-32" fmla="*/ 59952 h 599179"/>
              <a:gd name="connsiteX3-33" fmla="*/ 275967 w 295275"/>
              <a:gd name="connsiteY3-34" fmla="*/ 66705 h 599179"/>
              <a:gd name="connsiteX4-35" fmla="*/ 258864 w 295275"/>
              <a:gd name="connsiteY4-36" fmla="*/ 77309 h 599179"/>
              <a:gd name="connsiteX5-37" fmla="*/ 164932 w 295275"/>
              <a:gd name="connsiteY5-38" fmla="*/ 229252 h 599179"/>
              <a:gd name="connsiteX6-39" fmla="*/ 152376 w 295275"/>
              <a:gd name="connsiteY6-40" fmla="*/ 303904 h 599179"/>
              <a:gd name="connsiteX7-41" fmla="*/ 295275 w 295275"/>
              <a:gd name="connsiteY7-42" fmla="*/ 303904 h 599179"/>
              <a:gd name="connsiteX8-43" fmla="*/ 295275 w 295275"/>
              <a:gd name="connsiteY8-44" fmla="*/ 599179 h 599179"/>
              <a:gd name="connsiteX9-45" fmla="*/ 0 w 295275"/>
              <a:gd name="connsiteY9-46" fmla="*/ 599179 h 599179"/>
              <a:gd name="connsiteX10-47" fmla="*/ 0 w 295275"/>
              <a:gd name="connsiteY10-48" fmla="*/ 303904 h 599179"/>
              <a:gd name="connsiteX11-49" fmla="*/ 5952 w 295275"/>
              <a:gd name="connsiteY11-50" fmla="*/ 269304 h 599179"/>
              <a:gd name="connsiteX12-51" fmla="*/ 204540 w 295275"/>
              <a:gd name="connsiteY12-52" fmla="*/ 547 h 599179"/>
              <a:gd name="connsiteX13-53" fmla="*/ 207995 w 295275"/>
              <a:gd name="connsiteY13-54" fmla="*/ 0 h 599179"/>
              <a:gd name="connsiteX0-55" fmla="*/ 207995 w 295275"/>
              <a:gd name="connsiteY0-56" fmla="*/ 0 h 599179"/>
              <a:gd name="connsiteX1-57" fmla="*/ 218480 w 295275"/>
              <a:gd name="connsiteY1-58" fmla="*/ 17025 h 599179"/>
              <a:gd name="connsiteX2-59" fmla="*/ 263922 w 295275"/>
              <a:gd name="connsiteY2-60" fmla="*/ 59952 h 599179"/>
              <a:gd name="connsiteX3-61" fmla="*/ 275967 w 295275"/>
              <a:gd name="connsiteY3-62" fmla="*/ 66705 h 599179"/>
              <a:gd name="connsiteX4-63" fmla="*/ 258864 w 295275"/>
              <a:gd name="connsiteY4-64" fmla="*/ 77309 h 599179"/>
              <a:gd name="connsiteX5-65" fmla="*/ 164932 w 295275"/>
              <a:gd name="connsiteY5-66" fmla="*/ 229252 h 599179"/>
              <a:gd name="connsiteX6-67" fmla="*/ 152376 w 295275"/>
              <a:gd name="connsiteY6-68" fmla="*/ 303904 h 599179"/>
              <a:gd name="connsiteX7-69" fmla="*/ 295275 w 295275"/>
              <a:gd name="connsiteY7-70" fmla="*/ 303904 h 599179"/>
              <a:gd name="connsiteX8-71" fmla="*/ 295275 w 295275"/>
              <a:gd name="connsiteY8-72" fmla="*/ 599179 h 599179"/>
              <a:gd name="connsiteX9-73" fmla="*/ 0 w 295275"/>
              <a:gd name="connsiteY9-74" fmla="*/ 599179 h 599179"/>
              <a:gd name="connsiteX10-75" fmla="*/ 0 w 295275"/>
              <a:gd name="connsiteY10-76" fmla="*/ 303904 h 599179"/>
              <a:gd name="connsiteX11-77" fmla="*/ 5952 w 295275"/>
              <a:gd name="connsiteY11-78" fmla="*/ 269304 h 599179"/>
              <a:gd name="connsiteX12-79" fmla="*/ 204540 w 295275"/>
              <a:gd name="connsiteY12-80" fmla="*/ 547 h 599179"/>
              <a:gd name="connsiteX13-81" fmla="*/ 207995 w 295275"/>
              <a:gd name="connsiteY13-82" fmla="*/ 0 h 599179"/>
              <a:gd name="connsiteX0-83" fmla="*/ 207995 w 295275"/>
              <a:gd name="connsiteY0-84" fmla="*/ 0 h 599179"/>
              <a:gd name="connsiteX1-85" fmla="*/ 218480 w 295275"/>
              <a:gd name="connsiteY1-86" fmla="*/ 17025 h 599179"/>
              <a:gd name="connsiteX2-87" fmla="*/ 263922 w 295275"/>
              <a:gd name="connsiteY2-88" fmla="*/ 59952 h 599179"/>
              <a:gd name="connsiteX3-89" fmla="*/ 275967 w 295275"/>
              <a:gd name="connsiteY3-90" fmla="*/ 66705 h 599179"/>
              <a:gd name="connsiteX4-91" fmla="*/ 258864 w 295275"/>
              <a:gd name="connsiteY4-92" fmla="*/ 77309 h 599179"/>
              <a:gd name="connsiteX5-93" fmla="*/ 152376 w 295275"/>
              <a:gd name="connsiteY5-94" fmla="*/ 303904 h 599179"/>
              <a:gd name="connsiteX6-95" fmla="*/ 295275 w 295275"/>
              <a:gd name="connsiteY6-96" fmla="*/ 303904 h 599179"/>
              <a:gd name="connsiteX7-97" fmla="*/ 295275 w 295275"/>
              <a:gd name="connsiteY7-98" fmla="*/ 599179 h 599179"/>
              <a:gd name="connsiteX8-99" fmla="*/ 0 w 295275"/>
              <a:gd name="connsiteY8-100" fmla="*/ 599179 h 599179"/>
              <a:gd name="connsiteX9-101" fmla="*/ 0 w 295275"/>
              <a:gd name="connsiteY9-102" fmla="*/ 303904 h 599179"/>
              <a:gd name="connsiteX10-103" fmla="*/ 5952 w 295275"/>
              <a:gd name="connsiteY10-104" fmla="*/ 269304 h 599179"/>
              <a:gd name="connsiteX11-105" fmla="*/ 204540 w 295275"/>
              <a:gd name="connsiteY11-106" fmla="*/ 547 h 599179"/>
              <a:gd name="connsiteX12-107" fmla="*/ 207995 w 295275"/>
              <a:gd name="connsiteY12-108" fmla="*/ 0 h 599179"/>
              <a:gd name="connsiteX0-109" fmla="*/ 207995 w 295275"/>
              <a:gd name="connsiteY0-110" fmla="*/ 0 h 599179"/>
              <a:gd name="connsiteX1-111" fmla="*/ 218480 w 295275"/>
              <a:gd name="connsiteY1-112" fmla="*/ 17025 h 599179"/>
              <a:gd name="connsiteX2-113" fmla="*/ 263922 w 295275"/>
              <a:gd name="connsiteY2-114" fmla="*/ 59952 h 599179"/>
              <a:gd name="connsiteX3-115" fmla="*/ 275967 w 295275"/>
              <a:gd name="connsiteY3-116" fmla="*/ 66705 h 599179"/>
              <a:gd name="connsiteX4-117" fmla="*/ 258864 w 295275"/>
              <a:gd name="connsiteY4-118" fmla="*/ 77309 h 599179"/>
              <a:gd name="connsiteX5-119" fmla="*/ 152376 w 295275"/>
              <a:gd name="connsiteY5-120" fmla="*/ 303904 h 599179"/>
              <a:gd name="connsiteX6-121" fmla="*/ 295275 w 295275"/>
              <a:gd name="connsiteY6-122" fmla="*/ 303904 h 599179"/>
              <a:gd name="connsiteX7-123" fmla="*/ 295275 w 295275"/>
              <a:gd name="connsiteY7-124" fmla="*/ 599179 h 599179"/>
              <a:gd name="connsiteX8-125" fmla="*/ 0 w 295275"/>
              <a:gd name="connsiteY8-126" fmla="*/ 599179 h 599179"/>
              <a:gd name="connsiteX9-127" fmla="*/ 0 w 295275"/>
              <a:gd name="connsiteY9-128" fmla="*/ 303904 h 599179"/>
              <a:gd name="connsiteX10-129" fmla="*/ 5952 w 295275"/>
              <a:gd name="connsiteY10-130" fmla="*/ 269304 h 599179"/>
              <a:gd name="connsiteX11-131" fmla="*/ 204540 w 295275"/>
              <a:gd name="connsiteY11-132" fmla="*/ 547 h 599179"/>
              <a:gd name="connsiteX12-133" fmla="*/ 207995 w 295275"/>
              <a:gd name="connsiteY12-134" fmla="*/ 0 h 599179"/>
              <a:gd name="connsiteX0-135" fmla="*/ 207995 w 295275"/>
              <a:gd name="connsiteY0-136" fmla="*/ 0 h 599179"/>
              <a:gd name="connsiteX1-137" fmla="*/ 218480 w 295275"/>
              <a:gd name="connsiteY1-138" fmla="*/ 17025 h 599179"/>
              <a:gd name="connsiteX2-139" fmla="*/ 263922 w 295275"/>
              <a:gd name="connsiteY2-140" fmla="*/ 59952 h 599179"/>
              <a:gd name="connsiteX3-141" fmla="*/ 275967 w 295275"/>
              <a:gd name="connsiteY3-142" fmla="*/ 66705 h 599179"/>
              <a:gd name="connsiteX4-143" fmla="*/ 152376 w 295275"/>
              <a:gd name="connsiteY4-144" fmla="*/ 303904 h 599179"/>
              <a:gd name="connsiteX5-145" fmla="*/ 295275 w 295275"/>
              <a:gd name="connsiteY5-146" fmla="*/ 303904 h 599179"/>
              <a:gd name="connsiteX6-147" fmla="*/ 295275 w 295275"/>
              <a:gd name="connsiteY6-148" fmla="*/ 599179 h 599179"/>
              <a:gd name="connsiteX7-149" fmla="*/ 0 w 295275"/>
              <a:gd name="connsiteY7-150" fmla="*/ 599179 h 599179"/>
              <a:gd name="connsiteX8-151" fmla="*/ 0 w 295275"/>
              <a:gd name="connsiteY8-152" fmla="*/ 303904 h 599179"/>
              <a:gd name="connsiteX9-153" fmla="*/ 5952 w 295275"/>
              <a:gd name="connsiteY9-154" fmla="*/ 269304 h 599179"/>
              <a:gd name="connsiteX10-155" fmla="*/ 204540 w 295275"/>
              <a:gd name="connsiteY10-156" fmla="*/ 547 h 599179"/>
              <a:gd name="connsiteX11-157" fmla="*/ 207995 w 295275"/>
              <a:gd name="connsiteY11-158" fmla="*/ 0 h 599179"/>
              <a:gd name="connsiteX0-159" fmla="*/ 207995 w 295275"/>
              <a:gd name="connsiteY0-160" fmla="*/ 0 h 599179"/>
              <a:gd name="connsiteX1-161" fmla="*/ 218480 w 295275"/>
              <a:gd name="connsiteY1-162" fmla="*/ 17025 h 599179"/>
              <a:gd name="connsiteX2-163" fmla="*/ 263922 w 295275"/>
              <a:gd name="connsiteY2-164" fmla="*/ 59952 h 599179"/>
              <a:gd name="connsiteX3-165" fmla="*/ 275967 w 295275"/>
              <a:gd name="connsiteY3-166" fmla="*/ 66705 h 599179"/>
              <a:gd name="connsiteX4-167" fmla="*/ 152376 w 295275"/>
              <a:gd name="connsiteY4-168" fmla="*/ 303904 h 599179"/>
              <a:gd name="connsiteX5-169" fmla="*/ 295275 w 295275"/>
              <a:gd name="connsiteY5-170" fmla="*/ 303904 h 599179"/>
              <a:gd name="connsiteX6-171" fmla="*/ 295275 w 295275"/>
              <a:gd name="connsiteY6-172" fmla="*/ 599179 h 599179"/>
              <a:gd name="connsiteX7-173" fmla="*/ 0 w 295275"/>
              <a:gd name="connsiteY7-174" fmla="*/ 599179 h 599179"/>
              <a:gd name="connsiteX8-175" fmla="*/ 0 w 295275"/>
              <a:gd name="connsiteY8-176" fmla="*/ 303904 h 599179"/>
              <a:gd name="connsiteX9-177" fmla="*/ 5952 w 295275"/>
              <a:gd name="connsiteY9-178" fmla="*/ 269304 h 599179"/>
              <a:gd name="connsiteX10-179" fmla="*/ 204540 w 295275"/>
              <a:gd name="connsiteY10-180" fmla="*/ 547 h 599179"/>
              <a:gd name="connsiteX11-181" fmla="*/ 207995 w 295275"/>
              <a:gd name="connsiteY11-182" fmla="*/ 0 h 599179"/>
              <a:gd name="connsiteX0-183" fmla="*/ 207995 w 295275"/>
              <a:gd name="connsiteY0-184" fmla="*/ 0 h 599179"/>
              <a:gd name="connsiteX1-185" fmla="*/ 218480 w 295275"/>
              <a:gd name="connsiteY1-186" fmla="*/ 17025 h 599179"/>
              <a:gd name="connsiteX2-187" fmla="*/ 263922 w 295275"/>
              <a:gd name="connsiteY2-188" fmla="*/ 59952 h 599179"/>
              <a:gd name="connsiteX3-189" fmla="*/ 275967 w 295275"/>
              <a:gd name="connsiteY3-190" fmla="*/ 66705 h 599179"/>
              <a:gd name="connsiteX4-191" fmla="*/ 152376 w 295275"/>
              <a:gd name="connsiteY4-192" fmla="*/ 303904 h 599179"/>
              <a:gd name="connsiteX5-193" fmla="*/ 295275 w 295275"/>
              <a:gd name="connsiteY5-194" fmla="*/ 303904 h 599179"/>
              <a:gd name="connsiteX6-195" fmla="*/ 295275 w 295275"/>
              <a:gd name="connsiteY6-196" fmla="*/ 599179 h 599179"/>
              <a:gd name="connsiteX7-197" fmla="*/ 0 w 295275"/>
              <a:gd name="connsiteY7-198" fmla="*/ 599179 h 599179"/>
              <a:gd name="connsiteX8-199" fmla="*/ 0 w 295275"/>
              <a:gd name="connsiteY8-200" fmla="*/ 303904 h 599179"/>
              <a:gd name="connsiteX9-201" fmla="*/ 5952 w 295275"/>
              <a:gd name="connsiteY9-202" fmla="*/ 269304 h 599179"/>
              <a:gd name="connsiteX10-203" fmla="*/ 204540 w 295275"/>
              <a:gd name="connsiteY10-204" fmla="*/ 547 h 599179"/>
              <a:gd name="connsiteX11-205" fmla="*/ 207995 w 295275"/>
              <a:gd name="connsiteY11-206" fmla="*/ 0 h 599179"/>
              <a:gd name="connsiteX0-207" fmla="*/ 207995 w 295275"/>
              <a:gd name="connsiteY0-208" fmla="*/ 0 h 599179"/>
              <a:gd name="connsiteX1-209" fmla="*/ 218480 w 295275"/>
              <a:gd name="connsiteY1-210" fmla="*/ 17025 h 599179"/>
              <a:gd name="connsiteX2-211" fmla="*/ 263922 w 295275"/>
              <a:gd name="connsiteY2-212" fmla="*/ 59952 h 599179"/>
              <a:gd name="connsiteX3-213" fmla="*/ 275967 w 295275"/>
              <a:gd name="connsiteY3-214" fmla="*/ 66705 h 599179"/>
              <a:gd name="connsiteX4-215" fmla="*/ 152376 w 295275"/>
              <a:gd name="connsiteY4-216" fmla="*/ 303904 h 599179"/>
              <a:gd name="connsiteX5-217" fmla="*/ 295275 w 295275"/>
              <a:gd name="connsiteY5-218" fmla="*/ 303904 h 599179"/>
              <a:gd name="connsiteX6-219" fmla="*/ 295275 w 295275"/>
              <a:gd name="connsiteY6-220" fmla="*/ 599179 h 599179"/>
              <a:gd name="connsiteX7-221" fmla="*/ 0 w 295275"/>
              <a:gd name="connsiteY7-222" fmla="*/ 599179 h 599179"/>
              <a:gd name="connsiteX8-223" fmla="*/ 0 w 295275"/>
              <a:gd name="connsiteY8-224" fmla="*/ 303904 h 599179"/>
              <a:gd name="connsiteX9-225" fmla="*/ 5952 w 295275"/>
              <a:gd name="connsiteY9-226" fmla="*/ 269304 h 599179"/>
              <a:gd name="connsiteX10-227" fmla="*/ 204540 w 295275"/>
              <a:gd name="connsiteY10-228" fmla="*/ 547 h 599179"/>
              <a:gd name="connsiteX11-229" fmla="*/ 207995 w 295275"/>
              <a:gd name="connsiteY11-230" fmla="*/ 0 h 599179"/>
              <a:gd name="connsiteX0-231" fmla="*/ 207995 w 295275"/>
              <a:gd name="connsiteY0-232" fmla="*/ 0 h 599179"/>
              <a:gd name="connsiteX1-233" fmla="*/ 218480 w 295275"/>
              <a:gd name="connsiteY1-234" fmla="*/ 17025 h 599179"/>
              <a:gd name="connsiteX2-235" fmla="*/ 263922 w 295275"/>
              <a:gd name="connsiteY2-236" fmla="*/ 59952 h 599179"/>
              <a:gd name="connsiteX3-237" fmla="*/ 275967 w 295275"/>
              <a:gd name="connsiteY3-238" fmla="*/ 66705 h 599179"/>
              <a:gd name="connsiteX4-239" fmla="*/ 152376 w 295275"/>
              <a:gd name="connsiteY4-240" fmla="*/ 303904 h 599179"/>
              <a:gd name="connsiteX5-241" fmla="*/ 295275 w 295275"/>
              <a:gd name="connsiteY5-242" fmla="*/ 303904 h 599179"/>
              <a:gd name="connsiteX6-243" fmla="*/ 295275 w 295275"/>
              <a:gd name="connsiteY6-244" fmla="*/ 599179 h 599179"/>
              <a:gd name="connsiteX7-245" fmla="*/ 0 w 295275"/>
              <a:gd name="connsiteY7-246" fmla="*/ 599179 h 599179"/>
              <a:gd name="connsiteX8-247" fmla="*/ 0 w 295275"/>
              <a:gd name="connsiteY8-248" fmla="*/ 303904 h 599179"/>
              <a:gd name="connsiteX9-249" fmla="*/ 204540 w 295275"/>
              <a:gd name="connsiteY9-250" fmla="*/ 547 h 599179"/>
              <a:gd name="connsiteX10-251" fmla="*/ 207995 w 295275"/>
              <a:gd name="connsiteY10-252" fmla="*/ 0 h 599179"/>
              <a:gd name="connsiteX0-253" fmla="*/ 207995 w 295275"/>
              <a:gd name="connsiteY0-254" fmla="*/ 0 h 599179"/>
              <a:gd name="connsiteX1-255" fmla="*/ 218480 w 295275"/>
              <a:gd name="connsiteY1-256" fmla="*/ 17025 h 599179"/>
              <a:gd name="connsiteX2-257" fmla="*/ 263922 w 295275"/>
              <a:gd name="connsiteY2-258" fmla="*/ 59952 h 599179"/>
              <a:gd name="connsiteX3-259" fmla="*/ 275967 w 295275"/>
              <a:gd name="connsiteY3-260" fmla="*/ 66705 h 599179"/>
              <a:gd name="connsiteX4-261" fmla="*/ 152376 w 295275"/>
              <a:gd name="connsiteY4-262" fmla="*/ 303904 h 599179"/>
              <a:gd name="connsiteX5-263" fmla="*/ 295275 w 295275"/>
              <a:gd name="connsiteY5-264" fmla="*/ 303904 h 599179"/>
              <a:gd name="connsiteX6-265" fmla="*/ 295275 w 295275"/>
              <a:gd name="connsiteY6-266" fmla="*/ 599179 h 599179"/>
              <a:gd name="connsiteX7-267" fmla="*/ 0 w 295275"/>
              <a:gd name="connsiteY7-268" fmla="*/ 599179 h 599179"/>
              <a:gd name="connsiteX8-269" fmla="*/ 0 w 295275"/>
              <a:gd name="connsiteY8-270" fmla="*/ 303904 h 599179"/>
              <a:gd name="connsiteX9-271" fmla="*/ 204540 w 295275"/>
              <a:gd name="connsiteY9-272" fmla="*/ 547 h 599179"/>
              <a:gd name="connsiteX10-273" fmla="*/ 207995 w 295275"/>
              <a:gd name="connsiteY10-274" fmla="*/ 0 h 599179"/>
              <a:gd name="connsiteX0-275" fmla="*/ 207995 w 295275"/>
              <a:gd name="connsiteY0-276" fmla="*/ 0 h 599179"/>
              <a:gd name="connsiteX1-277" fmla="*/ 218480 w 295275"/>
              <a:gd name="connsiteY1-278" fmla="*/ 17025 h 599179"/>
              <a:gd name="connsiteX2-279" fmla="*/ 263922 w 295275"/>
              <a:gd name="connsiteY2-280" fmla="*/ 59952 h 599179"/>
              <a:gd name="connsiteX3-281" fmla="*/ 275967 w 295275"/>
              <a:gd name="connsiteY3-282" fmla="*/ 66705 h 599179"/>
              <a:gd name="connsiteX4-283" fmla="*/ 152376 w 295275"/>
              <a:gd name="connsiteY4-284" fmla="*/ 303904 h 599179"/>
              <a:gd name="connsiteX5-285" fmla="*/ 295275 w 295275"/>
              <a:gd name="connsiteY5-286" fmla="*/ 303904 h 599179"/>
              <a:gd name="connsiteX6-287" fmla="*/ 295275 w 295275"/>
              <a:gd name="connsiteY6-288" fmla="*/ 599179 h 599179"/>
              <a:gd name="connsiteX7-289" fmla="*/ 0 w 295275"/>
              <a:gd name="connsiteY7-290" fmla="*/ 599179 h 599179"/>
              <a:gd name="connsiteX8-291" fmla="*/ 0 w 295275"/>
              <a:gd name="connsiteY8-292" fmla="*/ 303904 h 599179"/>
              <a:gd name="connsiteX9-293" fmla="*/ 207995 w 295275"/>
              <a:gd name="connsiteY9-294" fmla="*/ 0 h 599179"/>
              <a:gd name="connsiteX0-295" fmla="*/ 207995 w 295275"/>
              <a:gd name="connsiteY0-296" fmla="*/ 0 h 599179"/>
              <a:gd name="connsiteX1-297" fmla="*/ 218480 w 295275"/>
              <a:gd name="connsiteY1-298" fmla="*/ 17025 h 599179"/>
              <a:gd name="connsiteX2-299" fmla="*/ 263922 w 295275"/>
              <a:gd name="connsiteY2-300" fmla="*/ 59952 h 599179"/>
              <a:gd name="connsiteX3-301" fmla="*/ 275967 w 295275"/>
              <a:gd name="connsiteY3-302" fmla="*/ 66705 h 599179"/>
              <a:gd name="connsiteX4-303" fmla="*/ 152376 w 295275"/>
              <a:gd name="connsiteY4-304" fmla="*/ 303904 h 599179"/>
              <a:gd name="connsiteX5-305" fmla="*/ 295275 w 295275"/>
              <a:gd name="connsiteY5-306" fmla="*/ 303904 h 599179"/>
              <a:gd name="connsiteX6-307" fmla="*/ 295275 w 295275"/>
              <a:gd name="connsiteY6-308" fmla="*/ 599179 h 599179"/>
              <a:gd name="connsiteX7-309" fmla="*/ 0 w 295275"/>
              <a:gd name="connsiteY7-310" fmla="*/ 599179 h 599179"/>
              <a:gd name="connsiteX8-311" fmla="*/ 0 w 295275"/>
              <a:gd name="connsiteY8-312" fmla="*/ 303904 h 599179"/>
              <a:gd name="connsiteX9-313" fmla="*/ 207995 w 295275"/>
              <a:gd name="connsiteY9-314" fmla="*/ 0 h 599179"/>
              <a:gd name="connsiteX0-315" fmla="*/ 207995 w 295275"/>
              <a:gd name="connsiteY0-316" fmla="*/ 0 h 599179"/>
              <a:gd name="connsiteX1-317" fmla="*/ 218480 w 295275"/>
              <a:gd name="connsiteY1-318" fmla="*/ 17025 h 599179"/>
              <a:gd name="connsiteX2-319" fmla="*/ 263922 w 295275"/>
              <a:gd name="connsiteY2-320" fmla="*/ 59952 h 599179"/>
              <a:gd name="connsiteX3-321" fmla="*/ 275967 w 295275"/>
              <a:gd name="connsiteY3-322" fmla="*/ 66705 h 599179"/>
              <a:gd name="connsiteX4-323" fmla="*/ 152376 w 295275"/>
              <a:gd name="connsiteY4-324" fmla="*/ 303904 h 599179"/>
              <a:gd name="connsiteX5-325" fmla="*/ 295275 w 295275"/>
              <a:gd name="connsiteY5-326" fmla="*/ 303904 h 599179"/>
              <a:gd name="connsiteX6-327" fmla="*/ 295275 w 295275"/>
              <a:gd name="connsiteY6-328" fmla="*/ 599179 h 599179"/>
              <a:gd name="connsiteX7-329" fmla="*/ 0 w 295275"/>
              <a:gd name="connsiteY7-330" fmla="*/ 599179 h 599179"/>
              <a:gd name="connsiteX8-331" fmla="*/ 0 w 295275"/>
              <a:gd name="connsiteY8-332" fmla="*/ 303904 h 599179"/>
              <a:gd name="connsiteX9-333" fmla="*/ 207995 w 295275"/>
              <a:gd name="connsiteY9-334" fmla="*/ 0 h 599179"/>
              <a:gd name="connsiteX0-335" fmla="*/ 207995 w 295275"/>
              <a:gd name="connsiteY0-336" fmla="*/ 0 h 599179"/>
              <a:gd name="connsiteX1-337" fmla="*/ 218480 w 295275"/>
              <a:gd name="connsiteY1-338" fmla="*/ 17025 h 599179"/>
              <a:gd name="connsiteX2-339" fmla="*/ 263922 w 295275"/>
              <a:gd name="connsiteY2-340" fmla="*/ 59952 h 599179"/>
              <a:gd name="connsiteX3-341" fmla="*/ 275967 w 295275"/>
              <a:gd name="connsiteY3-342" fmla="*/ 66705 h 599179"/>
              <a:gd name="connsiteX4-343" fmla="*/ 152376 w 295275"/>
              <a:gd name="connsiteY4-344" fmla="*/ 303904 h 599179"/>
              <a:gd name="connsiteX5-345" fmla="*/ 295275 w 295275"/>
              <a:gd name="connsiteY5-346" fmla="*/ 303904 h 599179"/>
              <a:gd name="connsiteX6-347" fmla="*/ 295275 w 295275"/>
              <a:gd name="connsiteY6-348" fmla="*/ 599179 h 599179"/>
              <a:gd name="connsiteX7-349" fmla="*/ 0 w 295275"/>
              <a:gd name="connsiteY7-350" fmla="*/ 599179 h 599179"/>
              <a:gd name="connsiteX8-351" fmla="*/ 0 w 295275"/>
              <a:gd name="connsiteY8-352" fmla="*/ 303904 h 599179"/>
              <a:gd name="connsiteX9-353" fmla="*/ 207995 w 295275"/>
              <a:gd name="connsiteY9-354" fmla="*/ 0 h 599179"/>
              <a:gd name="connsiteX0-355" fmla="*/ 207995 w 295275"/>
              <a:gd name="connsiteY0-356" fmla="*/ 0 h 599179"/>
              <a:gd name="connsiteX1-357" fmla="*/ 218480 w 295275"/>
              <a:gd name="connsiteY1-358" fmla="*/ 17025 h 599179"/>
              <a:gd name="connsiteX2-359" fmla="*/ 263922 w 295275"/>
              <a:gd name="connsiteY2-360" fmla="*/ 59952 h 599179"/>
              <a:gd name="connsiteX3-361" fmla="*/ 275967 w 295275"/>
              <a:gd name="connsiteY3-362" fmla="*/ 66705 h 599179"/>
              <a:gd name="connsiteX4-363" fmla="*/ 152376 w 295275"/>
              <a:gd name="connsiteY4-364" fmla="*/ 303904 h 599179"/>
              <a:gd name="connsiteX5-365" fmla="*/ 295275 w 295275"/>
              <a:gd name="connsiteY5-366" fmla="*/ 303904 h 599179"/>
              <a:gd name="connsiteX6-367" fmla="*/ 295275 w 295275"/>
              <a:gd name="connsiteY6-368" fmla="*/ 599179 h 599179"/>
              <a:gd name="connsiteX7-369" fmla="*/ 0 w 295275"/>
              <a:gd name="connsiteY7-370" fmla="*/ 599179 h 599179"/>
              <a:gd name="connsiteX8-371" fmla="*/ 0 w 295275"/>
              <a:gd name="connsiteY8-372" fmla="*/ 303904 h 599179"/>
              <a:gd name="connsiteX9-373" fmla="*/ 207995 w 295275"/>
              <a:gd name="connsiteY9-374" fmla="*/ 0 h 599179"/>
              <a:gd name="connsiteX0-375" fmla="*/ 207995 w 295275"/>
              <a:gd name="connsiteY0-376" fmla="*/ 0 h 599179"/>
              <a:gd name="connsiteX1-377" fmla="*/ 218480 w 295275"/>
              <a:gd name="connsiteY1-378" fmla="*/ 17025 h 599179"/>
              <a:gd name="connsiteX2-379" fmla="*/ 263922 w 295275"/>
              <a:gd name="connsiteY2-380" fmla="*/ 59952 h 599179"/>
              <a:gd name="connsiteX3-381" fmla="*/ 275967 w 295275"/>
              <a:gd name="connsiteY3-382" fmla="*/ 66705 h 599179"/>
              <a:gd name="connsiteX4-383" fmla="*/ 152376 w 295275"/>
              <a:gd name="connsiteY4-384" fmla="*/ 303904 h 599179"/>
              <a:gd name="connsiteX5-385" fmla="*/ 295275 w 295275"/>
              <a:gd name="connsiteY5-386" fmla="*/ 303904 h 599179"/>
              <a:gd name="connsiteX6-387" fmla="*/ 295275 w 295275"/>
              <a:gd name="connsiteY6-388" fmla="*/ 599179 h 599179"/>
              <a:gd name="connsiteX7-389" fmla="*/ 0 w 295275"/>
              <a:gd name="connsiteY7-390" fmla="*/ 599179 h 599179"/>
              <a:gd name="connsiteX8-391" fmla="*/ 0 w 295275"/>
              <a:gd name="connsiteY8-392" fmla="*/ 303904 h 599179"/>
              <a:gd name="connsiteX9-393" fmla="*/ 207995 w 295275"/>
              <a:gd name="connsiteY9-394" fmla="*/ 0 h 599179"/>
              <a:gd name="connsiteX0-395" fmla="*/ 207995 w 295275"/>
              <a:gd name="connsiteY0-396" fmla="*/ 0 h 599179"/>
              <a:gd name="connsiteX1-397" fmla="*/ 218480 w 295275"/>
              <a:gd name="connsiteY1-398" fmla="*/ 17025 h 599179"/>
              <a:gd name="connsiteX2-399" fmla="*/ 263922 w 295275"/>
              <a:gd name="connsiteY2-400" fmla="*/ 59952 h 599179"/>
              <a:gd name="connsiteX3-401" fmla="*/ 275967 w 295275"/>
              <a:gd name="connsiteY3-402" fmla="*/ 66705 h 599179"/>
              <a:gd name="connsiteX4-403" fmla="*/ 152376 w 295275"/>
              <a:gd name="connsiteY4-404" fmla="*/ 303904 h 599179"/>
              <a:gd name="connsiteX5-405" fmla="*/ 295275 w 295275"/>
              <a:gd name="connsiteY5-406" fmla="*/ 303904 h 599179"/>
              <a:gd name="connsiteX6-407" fmla="*/ 295275 w 295275"/>
              <a:gd name="connsiteY6-408" fmla="*/ 599179 h 599179"/>
              <a:gd name="connsiteX7-409" fmla="*/ 0 w 295275"/>
              <a:gd name="connsiteY7-410" fmla="*/ 599179 h 599179"/>
              <a:gd name="connsiteX8-411" fmla="*/ 0 w 295275"/>
              <a:gd name="connsiteY8-412" fmla="*/ 303904 h 599179"/>
              <a:gd name="connsiteX9-413" fmla="*/ 207995 w 295275"/>
              <a:gd name="connsiteY9-414" fmla="*/ 0 h 599179"/>
              <a:gd name="connsiteX0-415" fmla="*/ 207995 w 295275"/>
              <a:gd name="connsiteY0-416" fmla="*/ 0 h 599179"/>
              <a:gd name="connsiteX1-417" fmla="*/ 218480 w 295275"/>
              <a:gd name="connsiteY1-418" fmla="*/ 17025 h 599179"/>
              <a:gd name="connsiteX2-419" fmla="*/ 263922 w 295275"/>
              <a:gd name="connsiteY2-420" fmla="*/ 59952 h 599179"/>
              <a:gd name="connsiteX3-421" fmla="*/ 275967 w 295275"/>
              <a:gd name="connsiteY3-422" fmla="*/ 66705 h 599179"/>
              <a:gd name="connsiteX4-423" fmla="*/ 152376 w 295275"/>
              <a:gd name="connsiteY4-424" fmla="*/ 303904 h 599179"/>
              <a:gd name="connsiteX5-425" fmla="*/ 295275 w 295275"/>
              <a:gd name="connsiteY5-426" fmla="*/ 303904 h 599179"/>
              <a:gd name="connsiteX6-427" fmla="*/ 295275 w 295275"/>
              <a:gd name="connsiteY6-428" fmla="*/ 599179 h 599179"/>
              <a:gd name="connsiteX7-429" fmla="*/ 0 w 295275"/>
              <a:gd name="connsiteY7-430" fmla="*/ 599179 h 599179"/>
              <a:gd name="connsiteX8-431" fmla="*/ 0 w 295275"/>
              <a:gd name="connsiteY8-432" fmla="*/ 334942 h 599179"/>
              <a:gd name="connsiteX9-433" fmla="*/ 207995 w 295275"/>
              <a:gd name="connsiteY9-434" fmla="*/ 0 h 599179"/>
              <a:gd name="connsiteX0-435" fmla="*/ 207995 w 295275"/>
              <a:gd name="connsiteY0-436" fmla="*/ 0 h 599179"/>
              <a:gd name="connsiteX1-437" fmla="*/ 218480 w 295275"/>
              <a:gd name="connsiteY1-438" fmla="*/ 17025 h 599179"/>
              <a:gd name="connsiteX2-439" fmla="*/ 263922 w 295275"/>
              <a:gd name="connsiteY2-440" fmla="*/ 59952 h 599179"/>
              <a:gd name="connsiteX3-441" fmla="*/ 275967 w 295275"/>
              <a:gd name="connsiteY3-442" fmla="*/ 66705 h 599179"/>
              <a:gd name="connsiteX4-443" fmla="*/ 152376 w 295275"/>
              <a:gd name="connsiteY4-444" fmla="*/ 303904 h 599179"/>
              <a:gd name="connsiteX5-445" fmla="*/ 295275 w 295275"/>
              <a:gd name="connsiteY5-446" fmla="*/ 303904 h 599179"/>
              <a:gd name="connsiteX6-447" fmla="*/ 295275 w 295275"/>
              <a:gd name="connsiteY6-448" fmla="*/ 599179 h 599179"/>
              <a:gd name="connsiteX7-449" fmla="*/ 0 w 295275"/>
              <a:gd name="connsiteY7-450" fmla="*/ 599179 h 599179"/>
              <a:gd name="connsiteX8-451" fmla="*/ 0 w 295275"/>
              <a:gd name="connsiteY8-452" fmla="*/ 334942 h 599179"/>
              <a:gd name="connsiteX9-453" fmla="*/ 207995 w 295275"/>
              <a:gd name="connsiteY9-454" fmla="*/ 0 h 599179"/>
              <a:gd name="connsiteX0-455" fmla="*/ 207995 w 295275"/>
              <a:gd name="connsiteY0-456" fmla="*/ 0 h 599179"/>
              <a:gd name="connsiteX1-457" fmla="*/ 218480 w 295275"/>
              <a:gd name="connsiteY1-458" fmla="*/ 17025 h 599179"/>
              <a:gd name="connsiteX2-459" fmla="*/ 263922 w 295275"/>
              <a:gd name="connsiteY2-460" fmla="*/ 59952 h 599179"/>
              <a:gd name="connsiteX3-461" fmla="*/ 275967 w 295275"/>
              <a:gd name="connsiteY3-462" fmla="*/ 66705 h 599179"/>
              <a:gd name="connsiteX4-463" fmla="*/ 152376 w 295275"/>
              <a:gd name="connsiteY4-464" fmla="*/ 303904 h 599179"/>
              <a:gd name="connsiteX5-465" fmla="*/ 295275 w 295275"/>
              <a:gd name="connsiteY5-466" fmla="*/ 303904 h 599179"/>
              <a:gd name="connsiteX6-467" fmla="*/ 295275 w 295275"/>
              <a:gd name="connsiteY6-468" fmla="*/ 599179 h 599179"/>
              <a:gd name="connsiteX7-469" fmla="*/ 0 w 295275"/>
              <a:gd name="connsiteY7-470" fmla="*/ 599179 h 599179"/>
              <a:gd name="connsiteX8-471" fmla="*/ 0 w 295275"/>
              <a:gd name="connsiteY8-472" fmla="*/ 334942 h 599179"/>
              <a:gd name="connsiteX9-473" fmla="*/ 207995 w 295275"/>
              <a:gd name="connsiteY9-474" fmla="*/ 0 h 59917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95275" h="599179">
                <a:moveTo>
                  <a:pt x="207995" y="0"/>
                </a:moveTo>
                <a:lnTo>
                  <a:pt x="218480" y="17025"/>
                </a:lnTo>
                <a:cubicBezTo>
                  <a:pt x="231034" y="32364"/>
                  <a:pt x="246314" y="46986"/>
                  <a:pt x="263922" y="59952"/>
                </a:cubicBezTo>
                <a:lnTo>
                  <a:pt x="275967" y="66705"/>
                </a:lnTo>
                <a:cubicBezTo>
                  <a:pt x="274744" y="66607"/>
                  <a:pt x="166924" y="148026"/>
                  <a:pt x="152376" y="303904"/>
                </a:cubicBezTo>
                <a:lnTo>
                  <a:pt x="295275" y="303904"/>
                </a:lnTo>
                <a:lnTo>
                  <a:pt x="295275" y="599179"/>
                </a:lnTo>
                <a:lnTo>
                  <a:pt x="0" y="599179"/>
                </a:lnTo>
                <a:lnTo>
                  <a:pt x="0" y="334942"/>
                </a:lnTo>
                <a:cubicBezTo>
                  <a:pt x="10368" y="113589"/>
                  <a:pt x="207637" y="2353"/>
                  <a:pt x="207995" y="0"/>
                </a:cubicBezTo>
                <a:close/>
              </a:path>
            </a:pathLst>
          </a:custGeom>
          <a:noFill/>
          <a:ln w="38100" cap="rnd">
            <a:solidFill>
              <a:schemeClr val="accent1"/>
            </a:solidFill>
            <a:round/>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lnSpc>
                <a:spcPct val="120000"/>
              </a:lnSpc>
            </a:pPr>
            <a:endParaRPr lang="zh-CN" altLang="en-US">
              <a:solidFill>
                <a:schemeClr val="lt1"/>
              </a:solidFill>
              <a:latin typeface="微软雅黑" panose="020B0503020204020204" charset="-122"/>
              <a:ea typeface="微软雅黑" panose="020B0503020204020204" charset="-122"/>
            </a:endParaRPr>
          </a:p>
        </p:txBody>
      </p:sp>
      <p:sp>
        <p:nvSpPr>
          <p:cNvPr id="93" name="文本框 92"/>
          <p:cNvSpPr txBox="1"/>
          <p:nvPr>
            <p:custDataLst>
              <p:tags r:id="rId8"/>
            </p:custDataLst>
          </p:nvPr>
        </p:nvSpPr>
        <p:spPr>
          <a:xfrm>
            <a:off x="568325" y="2072005"/>
            <a:ext cx="10852150" cy="3609975"/>
          </a:xfrm>
          <a:prstGeom prst="rect">
            <a:avLst/>
          </a:prstGeom>
          <a:noFill/>
        </p:spPr>
        <p:txBody>
          <a:bodyPr wrap="square" lIns="90000" tIns="46800" rIns="90000" bIns="46800" rtlCol="0" anchor="ctr" anchorCtr="0">
            <a:normAutofit/>
          </a:bodyPr>
          <a:lstStyle>
            <a:defPPr>
              <a:defRPr lang="zh-CN"/>
            </a:defPPr>
            <a:lvl1pPr fontAlgn="auto">
              <a:lnSpc>
                <a:spcPct val="130000"/>
              </a:lnSpc>
              <a:spcAft>
                <a:spcPts val="1000"/>
              </a:spcAft>
              <a:defRPr sz="1600" spc="150"/>
            </a:lvl1pPr>
          </a:lstStyle>
          <a:p>
            <a:pPr marL="355600" indent="-355600" fontAlgn="ctr">
              <a:lnSpc>
                <a:spcPct val="120000"/>
              </a:lnSpc>
              <a:spcBef>
                <a:spcPts val="1000"/>
              </a:spcBef>
              <a:spcAft>
                <a:spcPts val="0"/>
              </a:spcAft>
              <a:buClr>
                <a:schemeClr val="accent2"/>
              </a:buClr>
              <a:buSzPct val="100000"/>
              <a:buFont typeface="WPS-Bullets" pitchFamily="2" charset="0"/>
              <a:buChar char=""/>
            </a:pPr>
            <a:r>
              <a:rPr lang="zh-CN" altLang="en-US" sz="1800"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rPr>
              <a:t>二是加强制度建设。修改完善系列公开制度，对各警种政务公开工作任务进行细化，明确工作时限和要求，确保政务公开工作制度化、规范化。三是加强信息公开审查。认真落实《中华人民共和国政府信息公开条例》等法律规定，按照“先审查、后公开”的原则，严格做好政府信息公开源头审核、保密审查等工作，对警种部门提报的信息实行“三级审核”，确保公开的信息不涉密。四是加强平台建设。加强信息公开平台建设，充分依托微山县政府信息公开专栏、微山县公安局门户网站及公安微博、微信公众号平台等新媒体，及时公开各类政府信息。年内，在微山县人民政府网站发布公安类信息共计70条。五是加强监督保障。加强业务培训。坚持以会代训，采取“请进来、走出去”相结合的方式，组织各警种部门具体负责同志46余人（次）开展1次政务公开工作培训班，集体学习上级政务公开专项督查通报，查找分析政务公开存在的问题，明确整改措施，讲授政府信息公开工作业务，有力地提</a:t>
            </a:r>
            <a:endParaRPr lang="zh-CN" altLang="en-US" sz="1800" b="1" dirty="0">
              <a:solidFill>
                <a:schemeClr val="dk1">
                  <a:lumMod val="75000"/>
                  <a:lumOff val="25000"/>
                </a:schemeClr>
              </a:solidFill>
              <a:latin typeface="微软雅黑" panose="020B0503020204020204" charset="-122"/>
              <a:ea typeface="微软雅黑" panose="020B0503020204020204" charset="-122"/>
              <a:cs typeface="微软雅黑" panose="020B0503020204020204" charset="-122"/>
            </a:endParaRPr>
          </a:p>
        </p:txBody>
      </p:sp>
      <p:sp>
        <p:nvSpPr>
          <p:cNvPr id="94" name="文本框 93"/>
          <p:cNvSpPr txBox="1"/>
          <p:nvPr>
            <p:custDataLst>
              <p:tags r:id="rId9"/>
            </p:custDataLst>
          </p:nvPr>
        </p:nvSpPr>
        <p:spPr>
          <a:xfrm>
            <a:off x="549910" y="645795"/>
            <a:ext cx="9982200" cy="629920"/>
          </a:xfrm>
          <a:prstGeom prst="rect">
            <a:avLst/>
          </a:prstGeom>
          <a:noFill/>
        </p:spPr>
        <p:txBody>
          <a:bodyPr wrap="square" lIns="90000" tIns="46800" rIns="90000" bIns="46800" rtlCol="0">
            <a:normAutofit fontScale="90000" lnSpcReduction="10000"/>
          </a:bodyPr>
          <a:lstStyle/>
          <a:p>
            <a:pPr>
              <a:lnSpc>
                <a:spcPct val="120000"/>
              </a:lnSpc>
              <a:spcBef>
                <a:spcPts val="300"/>
              </a:spcBef>
              <a:spcAft>
                <a:spcPts val="300"/>
              </a:spcAft>
            </a:pPr>
            <a:r>
              <a:rPr lang="zh-CN" altLang="en-US" sz="3585" b="1" spc="300">
                <a:solidFill>
                  <a:schemeClr val="dk1">
                    <a:lumMod val="75000"/>
                    <a:lumOff val="25000"/>
                  </a:schemeClr>
                </a:solidFill>
                <a:uFillTx/>
                <a:latin typeface="微软雅黑" panose="020B0503020204020204" charset="-122"/>
                <a:ea typeface="微软雅黑" panose="020B0503020204020204" charset="-122"/>
              </a:rPr>
              <a:t>总体情况</a:t>
            </a:r>
            <a:endParaRPr lang="zh-CN" altLang="en-US" sz="3585" b="1" spc="300">
              <a:solidFill>
                <a:schemeClr val="dk1">
                  <a:lumMod val="75000"/>
                  <a:lumOff val="25000"/>
                </a:schemeClr>
              </a:solidFill>
              <a:uFillTx/>
              <a:latin typeface="微软雅黑" panose="020B0503020204020204" charset="-122"/>
              <a:ea typeface="微软雅黑" panose="020B0503020204020204" charset="-122"/>
            </a:endParaRPr>
          </a:p>
        </p:txBody>
      </p:sp>
    </p:spTree>
    <p:custDataLst>
      <p:tags r:id="rId10"/>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custDataLst>
              <p:tags r:id="rId1"/>
            </p:custDataLst>
          </p:nvPr>
        </p:nvSpPr>
        <p:spPr>
          <a:xfrm>
            <a:off x="1912483" y="3917009"/>
            <a:ext cx="7767955" cy="768350"/>
          </a:xfrm>
        </p:spPr>
        <p:txBody>
          <a:bodyPr wrap="square" anchor="t" anchorCtr="0">
            <a:normAutofit fontScale="90000"/>
          </a:bodyPr>
          <a:lstStyle/>
          <a:p>
            <a:r>
              <a:rPr lang="zh-CN" altLang="en-US" sz="4445">
                <a:solidFill>
                  <a:schemeClr val="tx1">
                    <a:lumMod val="85000"/>
                    <a:lumOff val="15000"/>
                  </a:schemeClr>
                </a:solidFill>
                <a:uFillTx/>
                <a:latin typeface="Arial" panose="020B0604020202020204" pitchFamily="34" charset="0"/>
                <a:ea typeface="微软雅黑" panose="020B0503020204020204" charset="-122"/>
                <a:sym typeface="+mn-ea"/>
              </a:rPr>
              <a:t>主动公开政府信息情况</a:t>
            </a:r>
            <a:endParaRPr lang="zh-CN" altLang="en-US" sz="4445">
              <a:solidFill>
                <a:schemeClr val="tx1">
                  <a:lumMod val="85000"/>
                  <a:lumOff val="15000"/>
                </a:schemeClr>
              </a:solidFill>
              <a:uFillTx/>
              <a:latin typeface="Arial" panose="020B0604020202020204" pitchFamily="34" charset="0"/>
              <a:ea typeface="微软雅黑" panose="020B0503020204020204" charset="-122"/>
              <a:sym typeface="+mn-ea"/>
            </a:endParaRPr>
          </a:p>
        </p:txBody>
      </p:sp>
      <p:sp>
        <p:nvSpPr>
          <p:cNvPr id="5" name="矩形 4"/>
          <p:cNvSpPr/>
          <p:nvPr>
            <p:custDataLst>
              <p:tags r:id="rId2"/>
            </p:custDataLst>
          </p:nvPr>
        </p:nvSpPr>
        <p:spPr>
          <a:xfrm>
            <a:off x="2035038" y="2506674"/>
            <a:ext cx="1026160" cy="102616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sp>
        <p:nvSpPr>
          <p:cNvPr id="10" name="文本框 9"/>
          <p:cNvSpPr txBox="1"/>
          <p:nvPr>
            <p:custDataLst>
              <p:tags r:id="rId3"/>
            </p:custDataLst>
          </p:nvPr>
        </p:nvSpPr>
        <p:spPr>
          <a:xfrm>
            <a:off x="2035038" y="2122499"/>
            <a:ext cx="1026160" cy="1263942"/>
          </a:xfrm>
          <a:prstGeom prst="rect">
            <a:avLst/>
          </a:prstGeom>
          <a:noFill/>
        </p:spPr>
        <p:txBody>
          <a:bodyPr wrap="square" rtlCol="0" anchor="b">
            <a:normAutofit/>
          </a:bodyPr>
          <a:lstStyle/>
          <a:p>
            <a:r>
              <a:rPr lang="en-US" altLang="zh-CN" sz="4400" b="1">
                <a:solidFill>
                  <a:schemeClr val="bg1"/>
                </a:solidFill>
                <a:uFillTx/>
                <a:latin typeface="Arial" panose="020B0604020202020204" pitchFamily="34" charset="0"/>
                <a:ea typeface="微软雅黑" panose="020B0503020204020204" charset="-122"/>
                <a:cs typeface="Arial" panose="020B0604020202020204" pitchFamily="34" charset="0"/>
              </a:rPr>
              <a:t>03</a:t>
            </a:r>
            <a:endParaRPr lang="en-US" altLang="zh-CN" sz="4400" b="1">
              <a:solidFill>
                <a:schemeClr val="bg1"/>
              </a:solidFill>
              <a:uFillTx/>
              <a:latin typeface="Arial" panose="020B0604020202020204" pitchFamily="34" charset="0"/>
              <a:ea typeface="微软雅黑" panose="020B0503020204020204" charset="-122"/>
              <a:cs typeface="Arial" panose="020B0604020202020204" pitchFamily="34" charset="0"/>
            </a:endParaRPr>
          </a:p>
        </p:txBody>
      </p:sp>
      <p:sp>
        <p:nvSpPr>
          <p:cNvPr id="24" name="矩形 23"/>
          <p:cNvSpPr/>
          <p:nvPr>
            <p:custDataLst>
              <p:tags r:id="rId4"/>
            </p:custDataLst>
          </p:nvPr>
        </p:nvSpPr>
        <p:spPr>
          <a:xfrm>
            <a:off x="9996033" y="2679394"/>
            <a:ext cx="17780" cy="217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rmAutofit/>
          </a:bodyPr>
          <a:lstStyle/>
          <a:p>
            <a:pPr algn="ctr"/>
            <a:endParaRPr lang="zh-CN" altLang="en-US"/>
          </a:p>
        </p:txBody>
      </p:sp>
    </p:spTree>
    <p:custDataLst>
      <p:tags r:id="rId5"/>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1" name="组合 10"/>
          <p:cNvGrpSpPr/>
          <p:nvPr>
            <p:custDataLst>
              <p:tags r:id="rId1"/>
            </p:custDataLst>
          </p:nvPr>
        </p:nvGrpSpPr>
        <p:grpSpPr>
          <a:xfrm>
            <a:off x="10423525" y="4718001"/>
            <a:ext cx="664108" cy="383540"/>
            <a:chOff x="7246094" y="594777"/>
            <a:chExt cx="974314" cy="562692"/>
          </a:xfrm>
          <a:solidFill>
            <a:schemeClr val="tx2">
              <a:lumMod val="20000"/>
              <a:lumOff val="80000"/>
            </a:schemeClr>
          </a:solidFill>
        </p:grpSpPr>
        <p:sp>
          <p:nvSpPr>
            <p:cNvPr id="12" name="任意多边形: 形状 11"/>
            <p:cNvSpPr/>
            <p:nvPr>
              <p:custDataLst>
                <p:tags r:id="rId2"/>
              </p:custDataLst>
            </p:nvPr>
          </p:nvSpPr>
          <p:spPr>
            <a:xfrm rot="10800000">
              <a:off x="7759995" y="594777"/>
              <a:ext cx="460413" cy="562692"/>
            </a:xfrm>
            <a:custGeom>
              <a:avLst/>
              <a:gdLst>
                <a:gd name="connsiteX0" fmla="*/ 174788 w 340237"/>
                <a:gd name="connsiteY0" fmla="*/ 0 h 415819"/>
                <a:gd name="connsiteX1" fmla="*/ 340237 w 340237"/>
                <a:gd name="connsiteY1" fmla="*/ 0 h 415819"/>
                <a:gd name="connsiteX2" fmla="*/ 241322 w 340237"/>
                <a:gd name="connsiteY2" fmla="*/ 415819 h 415819"/>
                <a:gd name="connsiteX3" fmla="*/ 0 w 340237"/>
                <a:gd name="connsiteY3" fmla="*/ 415819 h 415819"/>
              </a:gdLst>
              <a:ahLst/>
              <a:cxnLst>
                <a:cxn ang="0">
                  <a:pos x="connsiteX0" y="connsiteY0"/>
                </a:cxn>
                <a:cxn ang="0">
                  <a:pos x="connsiteX1" y="connsiteY1"/>
                </a:cxn>
                <a:cxn ang="0">
                  <a:pos x="connsiteX2" y="connsiteY2"/>
                </a:cxn>
                <a:cxn ang="0">
                  <a:pos x="connsiteX3" y="connsiteY3"/>
                </a:cxn>
              </a:cxnLst>
              <a:rect l="l" t="t" r="r" b="b"/>
              <a:pathLst>
                <a:path w="340237" h="415819">
                  <a:moveTo>
                    <a:pt x="174788" y="0"/>
                  </a:moveTo>
                  <a:lnTo>
                    <a:pt x="340237" y="0"/>
                  </a:lnTo>
                  <a:lnTo>
                    <a:pt x="241322" y="415819"/>
                  </a:lnTo>
                  <a:lnTo>
                    <a:pt x="0" y="415819"/>
                  </a:lnTo>
                  <a:close/>
                </a:path>
              </a:pathLst>
            </a:custGeom>
            <a:solidFill>
              <a:schemeClr val="dk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13" name="任意多边形: 形状 12"/>
            <p:cNvSpPr/>
            <p:nvPr>
              <p:custDataLst>
                <p:tags r:id="rId3"/>
              </p:custDataLst>
            </p:nvPr>
          </p:nvSpPr>
          <p:spPr>
            <a:xfrm rot="10800000">
              <a:off x="7246094" y="594777"/>
              <a:ext cx="460413" cy="562692"/>
            </a:xfrm>
            <a:custGeom>
              <a:avLst/>
              <a:gdLst>
                <a:gd name="connsiteX0" fmla="*/ 174788 w 340237"/>
                <a:gd name="connsiteY0" fmla="*/ 0 h 415819"/>
                <a:gd name="connsiteX1" fmla="*/ 340237 w 340237"/>
                <a:gd name="connsiteY1" fmla="*/ 0 h 415819"/>
                <a:gd name="connsiteX2" fmla="*/ 241322 w 340237"/>
                <a:gd name="connsiteY2" fmla="*/ 415819 h 415819"/>
                <a:gd name="connsiteX3" fmla="*/ 0 w 340237"/>
                <a:gd name="connsiteY3" fmla="*/ 415819 h 415819"/>
              </a:gdLst>
              <a:ahLst/>
              <a:cxnLst>
                <a:cxn ang="0">
                  <a:pos x="connsiteX0" y="connsiteY0"/>
                </a:cxn>
                <a:cxn ang="0">
                  <a:pos x="connsiteX1" y="connsiteY1"/>
                </a:cxn>
                <a:cxn ang="0">
                  <a:pos x="connsiteX2" y="connsiteY2"/>
                </a:cxn>
                <a:cxn ang="0">
                  <a:pos x="connsiteX3" y="connsiteY3"/>
                </a:cxn>
              </a:cxnLst>
              <a:rect l="l" t="t" r="r" b="b"/>
              <a:pathLst>
                <a:path w="340237" h="415819">
                  <a:moveTo>
                    <a:pt x="174788" y="0"/>
                  </a:moveTo>
                  <a:lnTo>
                    <a:pt x="340237" y="0"/>
                  </a:lnTo>
                  <a:lnTo>
                    <a:pt x="241322" y="415819"/>
                  </a:lnTo>
                  <a:lnTo>
                    <a:pt x="0" y="415819"/>
                  </a:lnTo>
                  <a:close/>
                </a:path>
              </a:pathLst>
            </a:custGeom>
            <a:solidFill>
              <a:schemeClr val="dk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grpSp>
      <p:grpSp>
        <p:nvGrpSpPr>
          <p:cNvPr id="14" name="组合 13"/>
          <p:cNvGrpSpPr/>
          <p:nvPr>
            <p:custDataLst>
              <p:tags r:id="rId4"/>
            </p:custDataLst>
          </p:nvPr>
        </p:nvGrpSpPr>
        <p:grpSpPr>
          <a:xfrm rot="10800000">
            <a:off x="1113620" y="949213"/>
            <a:ext cx="664108" cy="383540"/>
            <a:chOff x="7246094" y="594777"/>
            <a:chExt cx="974314" cy="562692"/>
          </a:xfrm>
          <a:solidFill>
            <a:schemeClr val="tx2">
              <a:lumMod val="20000"/>
              <a:lumOff val="80000"/>
            </a:schemeClr>
          </a:solidFill>
        </p:grpSpPr>
        <p:sp>
          <p:nvSpPr>
            <p:cNvPr id="5" name="任意多边形: 形状 14"/>
            <p:cNvSpPr/>
            <p:nvPr>
              <p:custDataLst>
                <p:tags r:id="rId5"/>
              </p:custDataLst>
            </p:nvPr>
          </p:nvSpPr>
          <p:spPr>
            <a:xfrm rot="10800000">
              <a:off x="7759995" y="594777"/>
              <a:ext cx="460413" cy="562692"/>
            </a:xfrm>
            <a:custGeom>
              <a:avLst/>
              <a:gdLst>
                <a:gd name="connsiteX0" fmla="*/ 174788 w 340237"/>
                <a:gd name="connsiteY0" fmla="*/ 0 h 415819"/>
                <a:gd name="connsiteX1" fmla="*/ 340237 w 340237"/>
                <a:gd name="connsiteY1" fmla="*/ 0 h 415819"/>
                <a:gd name="connsiteX2" fmla="*/ 241322 w 340237"/>
                <a:gd name="connsiteY2" fmla="*/ 415819 h 415819"/>
                <a:gd name="connsiteX3" fmla="*/ 0 w 340237"/>
                <a:gd name="connsiteY3" fmla="*/ 415819 h 415819"/>
              </a:gdLst>
              <a:ahLst/>
              <a:cxnLst>
                <a:cxn ang="0">
                  <a:pos x="connsiteX0" y="connsiteY0"/>
                </a:cxn>
                <a:cxn ang="0">
                  <a:pos x="connsiteX1" y="connsiteY1"/>
                </a:cxn>
                <a:cxn ang="0">
                  <a:pos x="connsiteX2" y="connsiteY2"/>
                </a:cxn>
                <a:cxn ang="0">
                  <a:pos x="connsiteX3" y="connsiteY3"/>
                </a:cxn>
              </a:cxnLst>
              <a:rect l="l" t="t" r="r" b="b"/>
              <a:pathLst>
                <a:path w="340237" h="415819">
                  <a:moveTo>
                    <a:pt x="174788" y="0"/>
                  </a:moveTo>
                  <a:lnTo>
                    <a:pt x="340237" y="0"/>
                  </a:lnTo>
                  <a:lnTo>
                    <a:pt x="241322" y="415819"/>
                  </a:lnTo>
                  <a:lnTo>
                    <a:pt x="0" y="415819"/>
                  </a:lnTo>
                  <a:close/>
                </a:path>
              </a:pathLst>
            </a:custGeom>
            <a:solidFill>
              <a:schemeClr val="dk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dirty="0">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6" name="任意多边形: 形状 15"/>
            <p:cNvSpPr/>
            <p:nvPr>
              <p:custDataLst>
                <p:tags r:id="rId6"/>
              </p:custDataLst>
            </p:nvPr>
          </p:nvSpPr>
          <p:spPr>
            <a:xfrm rot="10800000">
              <a:off x="7246094" y="594777"/>
              <a:ext cx="460413" cy="562692"/>
            </a:xfrm>
            <a:custGeom>
              <a:avLst/>
              <a:gdLst>
                <a:gd name="connsiteX0" fmla="*/ 174788 w 340237"/>
                <a:gd name="connsiteY0" fmla="*/ 0 h 415819"/>
                <a:gd name="connsiteX1" fmla="*/ 340237 w 340237"/>
                <a:gd name="connsiteY1" fmla="*/ 0 h 415819"/>
                <a:gd name="connsiteX2" fmla="*/ 241322 w 340237"/>
                <a:gd name="connsiteY2" fmla="*/ 415819 h 415819"/>
                <a:gd name="connsiteX3" fmla="*/ 0 w 340237"/>
                <a:gd name="connsiteY3" fmla="*/ 415819 h 415819"/>
              </a:gdLst>
              <a:ahLst/>
              <a:cxnLst>
                <a:cxn ang="0">
                  <a:pos x="connsiteX0" y="connsiteY0"/>
                </a:cxn>
                <a:cxn ang="0">
                  <a:pos x="connsiteX1" y="connsiteY1"/>
                </a:cxn>
                <a:cxn ang="0">
                  <a:pos x="connsiteX2" y="connsiteY2"/>
                </a:cxn>
                <a:cxn ang="0">
                  <a:pos x="connsiteX3" y="connsiteY3"/>
                </a:cxn>
              </a:cxnLst>
              <a:rect l="l" t="t" r="r" b="b"/>
              <a:pathLst>
                <a:path w="340237" h="415819">
                  <a:moveTo>
                    <a:pt x="174788" y="0"/>
                  </a:moveTo>
                  <a:lnTo>
                    <a:pt x="340237" y="0"/>
                  </a:lnTo>
                  <a:lnTo>
                    <a:pt x="241322" y="415819"/>
                  </a:lnTo>
                  <a:lnTo>
                    <a:pt x="0" y="415819"/>
                  </a:lnTo>
                  <a:close/>
                </a:path>
              </a:pathLst>
            </a:custGeom>
            <a:solidFill>
              <a:schemeClr val="dk2">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lt1"/>
                </a:solidFill>
                <a:latin typeface="微软雅黑" panose="020B0503020204020204" charset="-122"/>
                <a:ea typeface="微软雅黑" panose="020B0503020204020204" charset="-122"/>
                <a:sym typeface="Arial" panose="020B0604020202020204" pitchFamily="34" charset="0"/>
              </a:endParaRPr>
            </a:p>
          </p:txBody>
        </p:sp>
      </p:grpSp>
      <p:sp>
        <p:nvSpPr>
          <p:cNvPr id="15" name="直角三角形 14"/>
          <p:cNvSpPr/>
          <p:nvPr>
            <p:custDataLst>
              <p:tags r:id="rId7"/>
            </p:custDataLst>
          </p:nvPr>
        </p:nvSpPr>
        <p:spPr>
          <a:xfrm rot="10800000" flipH="1" flipV="1">
            <a:off x="0" y="4792345"/>
            <a:ext cx="12193270" cy="2075815"/>
          </a:xfrm>
          <a:prstGeom prst="rtTriangle">
            <a:avLst/>
          </a:prstGeom>
          <a:pattFill prst="dkUpDiag">
            <a:fgClr>
              <a:schemeClr val="dk2">
                <a:lumMod val="50000"/>
                <a:lumOff val="50000"/>
              </a:schemeClr>
            </a:fgClr>
            <a:bgClr>
              <a:schemeClr val="lt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dirty="0">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38" name="任意多边形: 形状 37"/>
          <p:cNvSpPr/>
          <p:nvPr>
            <p:custDataLst>
              <p:tags r:id="rId8"/>
            </p:custDataLst>
          </p:nvPr>
        </p:nvSpPr>
        <p:spPr>
          <a:xfrm rot="10800000" flipH="1" flipV="1">
            <a:off x="0" y="4451350"/>
            <a:ext cx="12192000" cy="2242820"/>
          </a:xfrm>
          <a:custGeom>
            <a:avLst/>
            <a:gdLst>
              <a:gd name="connsiteX0" fmla="*/ 0 w 12192000"/>
              <a:gd name="connsiteY0" fmla="*/ 0 h 1562973"/>
              <a:gd name="connsiteX1" fmla="*/ 0 w 12192000"/>
              <a:gd name="connsiteY1" fmla="*/ 450445 h 1562973"/>
              <a:gd name="connsiteX2" fmla="*/ 10111327 w 12192000"/>
              <a:gd name="connsiteY2" fmla="*/ 1562973 h 1562973"/>
              <a:gd name="connsiteX3" fmla="*/ 12192000 w 12192000"/>
              <a:gd name="connsiteY3" fmla="*/ 1562973 h 1562973"/>
              <a:gd name="connsiteX4" fmla="*/ 12192000 w 12192000"/>
              <a:gd name="connsiteY4" fmla="*/ 1341460 h 1562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1562973">
                <a:moveTo>
                  <a:pt x="0" y="0"/>
                </a:moveTo>
                <a:lnTo>
                  <a:pt x="0" y="450445"/>
                </a:lnTo>
                <a:lnTo>
                  <a:pt x="10111327" y="1562973"/>
                </a:lnTo>
                <a:lnTo>
                  <a:pt x="12192000" y="1562973"/>
                </a:lnTo>
                <a:lnTo>
                  <a:pt x="12192000" y="1341460"/>
                </a:lnTo>
                <a:close/>
              </a:path>
            </a:pathLst>
          </a:custGeom>
          <a:solidFill>
            <a:schemeClr val="dk2">
              <a:lumMod val="50000"/>
              <a:lumOff val="5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sz="1600" b="1" dirty="0">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39" name="直角三角形 38"/>
          <p:cNvSpPr/>
          <p:nvPr>
            <p:custDataLst>
              <p:tags r:id="rId9"/>
            </p:custDataLst>
          </p:nvPr>
        </p:nvSpPr>
        <p:spPr>
          <a:xfrm rot="10800000" flipV="1">
            <a:off x="6900545" y="5101590"/>
            <a:ext cx="5292725" cy="1766570"/>
          </a:xfrm>
          <a:prstGeom prst="rtTriangle">
            <a:avLst/>
          </a:prstGeom>
          <a:solidFill>
            <a:schemeClr val="dk2">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sz="1600" b="1">
              <a:solidFill>
                <a:schemeClr val="lt1"/>
              </a:solidFill>
              <a:latin typeface="微软雅黑" panose="020B0503020204020204" charset="-122"/>
              <a:ea typeface="微软雅黑" panose="020B0503020204020204" charset="-122"/>
              <a:sym typeface="Arial" panose="020B0604020202020204" pitchFamily="34" charset="0"/>
            </a:endParaRPr>
          </a:p>
        </p:txBody>
      </p:sp>
      <p:sp>
        <p:nvSpPr>
          <p:cNvPr id="3" name="文本框 2"/>
          <p:cNvSpPr txBox="1"/>
          <p:nvPr>
            <p:custDataLst>
              <p:tags r:id="rId10"/>
            </p:custDataLst>
          </p:nvPr>
        </p:nvSpPr>
        <p:spPr>
          <a:xfrm>
            <a:off x="2800350" y="1229946"/>
            <a:ext cx="6591300" cy="3488055"/>
          </a:xfrm>
          <a:prstGeom prst="rect">
            <a:avLst/>
          </a:prstGeom>
          <a:noFill/>
        </p:spPr>
        <p:txBody>
          <a:bodyPr wrap="square" lIns="90000" tIns="46800" rIns="90000" bIns="46800" rtlCol="0" anchor="b" anchorCtr="0">
            <a:normAutofit/>
          </a:bodyPr>
          <a:lstStyle/>
          <a:p>
            <a:pPr lvl="0" algn="ctr">
              <a:lnSpc>
                <a:spcPct val="120000"/>
              </a:lnSpc>
              <a:buClrTx/>
              <a:buSzTx/>
              <a:buFontTx/>
            </a:pPr>
            <a:r>
              <a:rPr lang="zh-CN" altLang="en-US" sz="6000" b="1" spc="150" dirty="0">
                <a:solidFill>
                  <a:schemeClr val="dk1">
                    <a:lumMod val="85000"/>
                    <a:lumOff val="15000"/>
                  </a:schemeClr>
                </a:solidFill>
                <a:uFillTx/>
                <a:latin typeface="微软雅黑" panose="020B0503020204020204" charset="-122"/>
                <a:ea typeface="微软雅黑" panose="020B0503020204020204" charset="-122"/>
                <a:sym typeface="Arial" panose="020B0604020202020204" pitchFamily="34" charset="0"/>
              </a:rPr>
              <a:t>主动公开政府信息情况</a:t>
            </a:r>
            <a:endParaRPr lang="zh-CN" altLang="en-US" sz="6000" b="1" spc="150" dirty="0">
              <a:solidFill>
                <a:schemeClr val="dk1">
                  <a:lumMod val="85000"/>
                  <a:lumOff val="15000"/>
                </a:schemeClr>
              </a:solidFill>
              <a:uFillTx/>
              <a:latin typeface="微软雅黑" panose="020B0503020204020204" charset="-122"/>
              <a:ea typeface="微软雅黑" panose="020B0503020204020204" charset="-122"/>
              <a:sym typeface="Arial" panose="020B0604020202020204" pitchFamily="34" charset="0"/>
            </a:endParaRPr>
          </a:p>
        </p:txBody>
      </p:sp>
    </p:spTree>
    <p:custDataLst>
      <p:tags r:id="rId11"/>
    </p:custDataLst>
  </p:cSld>
  <p:clrMapOvr>
    <a:masterClrMapping/>
  </p:clrMapOvr>
</p:sld>
</file>

<file path=ppt/tags/tag1.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990"/>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2990"/>
</p:tagLst>
</file>

<file path=ppt/tags/tag103.xml><?xml version="1.0" encoding="utf-8"?>
<p:tagLst xmlns:p="http://schemas.openxmlformats.org/presentationml/2006/main">
  <p:tag name="KSO_WM_TEMPLATE_THUMBS_INDEX" val="1、4、7、9、12、13、14、17、18、19、25、28、33、36、38、40、43、46、51"/>
  <p:tag name="KSO_WM_TEMPLATE_SUBCATEGORY" val="17"/>
  <p:tag name="KSO_WM_TEMPLATE_MASTER_TYPE" val="1"/>
  <p:tag name="KSO_WM_TEMPLATE_COLOR_TYPE" val="1"/>
  <p:tag name="KSO_WM_TAG_VERSION" val="1.0"/>
  <p:tag name="KSO_WM_BEAUTIFY_FLAG" val="#wm#"/>
  <p:tag name="KSO_WM_TEMPLATE_CATEGORY" val="custom"/>
  <p:tag name="KSO_WM_TEMPLATE_INDEX" val="20202990"/>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07.xml><?xml version="1.0" encoding="utf-8"?>
<p:tagLst xmlns:p="http://schemas.openxmlformats.org/presentationml/2006/main">
  <p:tag name="KSO_WM_UNIT_ISCONTENTSTITLE" val="0"/>
  <p:tag name="KSO_WM_UNIT_ISNUMDGMTITLE" val="0"/>
  <p:tag name="KSO_WM_UNIT_NOCLEAR" val="0"/>
  <p:tag name="KSO_WM_UNIT_VALUE" val="30"/>
  <p:tag name="KSO_WM_UNIT_HIGHLIGHT" val="0"/>
  <p:tag name="KSO_WM_UNIT_COMPATIBLE" val="0"/>
  <p:tag name="KSO_WM_UNIT_DIAGRAM_ISNUMVISUAL" val="0"/>
  <p:tag name="KSO_WM_UNIT_DIAGRAM_ISREFERUNIT" val="0"/>
  <p:tag name="KSO_WM_UNIT_TYPE" val="a"/>
  <p:tag name="KSO_WM_UNIT_INDEX" val="1"/>
  <p:tag name="KSO_WM_UNIT_ID" val="custom20202990_1*a*1"/>
  <p:tag name="KSO_WM_TEMPLATE_CATEGORY" val="custom"/>
  <p:tag name="KSO_WM_TEMPLATE_INDEX" val="20202990"/>
  <p:tag name="KSO_WM_UNIT_LAYERLEVEL" val="1"/>
  <p:tag name="KSO_WM_TAG_VERSION" val="1.0"/>
  <p:tag name="KSO_WM_BEAUTIFY_FLAG" val="#wm#"/>
  <p:tag name="KSO_WM_UNIT_PRESET_TEXT" val="空白演示"/>
  <p:tag name="KSO_WM_UNIT_TEXT_FILL_FORE_SCHEMECOLOR_INDEX_BRIGHTNESS" val="0.15"/>
  <p:tag name="KSO_WM_UNIT_TEXT_FILL_FORE_SCHEMECOLOR_INDEX" val="13"/>
  <p:tag name="KSO_WM_UNIT_TEXT_FILL_TYPE" val="1"/>
</p:tagLst>
</file>

<file path=ppt/tags/tag108.xml><?xml version="1.0" encoding="utf-8"?>
<p:tagLst xmlns:p="http://schemas.openxmlformats.org/presentationml/2006/main">
  <p:tag name="KSO_WM_UNIT_ISCONTENTSTITLE" val="0"/>
  <p:tag name="KSO_WM_UNIT_ISNUMDGMTITLE" val="0"/>
  <p:tag name="KSO_WM_UNIT_NOCLEAR" val="0"/>
  <p:tag name="KSO_WM_UNIT_VALUE" val="24"/>
  <p:tag name="KSO_WM_UNIT_HIGHLIGHT" val="0"/>
  <p:tag name="KSO_WM_UNIT_COMPATIBLE" val="0"/>
  <p:tag name="KSO_WM_UNIT_DIAGRAM_ISNUMVISUAL" val="0"/>
  <p:tag name="KSO_WM_UNIT_DIAGRAM_ISREFERUNIT" val="0"/>
  <p:tag name="KSO_WM_UNIT_TYPE" val="b"/>
  <p:tag name="KSO_WM_UNIT_INDEX" val="2"/>
  <p:tag name="KSO_WM_UNIT_ID" val="custom20202990_1*b*2"/>
  <p:tag name="KSO_WM_TEMPLATE_CATEGORY" val="custom"/>
  <p:tag name="KSO_WM_TEMPLATE_INDEX" val="20202990"/>
  <p:tag name="KSO_WM_UNIT_LAYERLEVEL" val="1"/>
  <p:tag name="KSO_WM_TAG_VERSION" val="1.0"/>
  <p:tag name="KSO_WM_BEAUTIFY_FLAG" val="#wm#"/>
  <p:tag name="KSO_WM_UNIT_PRESET_TEXT" val="汇报人：极墨产品部"/>
  <p:tag name="KSO_WM_UNIT_TEXT_FILL_FORE_SCHEMECOLOR_INDEX_BRIGHTNESS" val="0.35"/>
  <p:tag name="KSO_WM_UNIT_TEXT_FILL_FORE_SCHEMECOLOR_INDEX" val="13"/>
  <p:tag name="KSO_WM_UNIT_TEXT_FILL_TYPE" val="1"/>
</p:tagLst>
</file>

<file path=ppt/tags/tag109.xml><?xml version="1.0" encoding="utf-8"?>
<p:tagLst xmlns:p="http://schemas.openxmlformats.org/presentationml/2006/main">
  <p:tag name="KSO_WM_UNIT_ISCONTENTSTITLE" val="0"/>
  <p:tag name="KSO_WM_UNIT_ISNUMDGMTITLE" val="0"/>
  <p:tag name="KSO_WM_UNIT_NOCLEAR" val="0"/>
  <p:tag name="KSO_WM_UNIT_VALUE" val="21"/>
  <p:tag name="KSO_WM_UNIT_HIGHLIGHT" val="0"/>
  <p:tag name="KSO_WM_UNIT_COMPATIBLE" val="0"/>
  <p:tag name="KSO_WM_UNIT_DIAGRAM_ISNUMVISUAL" val="0"/>
  <p:tag name="KSO_WM_UNIT_DIAGRAM_ISREFERUNIT" val="0"/>
  <p:tag name="KSO_WM_UNIT_TYPE" val="b"/>
  <p:tag name="KSO_WM_UNIT_INDEX" val="3"/>
  <p:tag name="KSO_WM_UNIT_ID" val="custom20202990_1*b*3"/>
  <p:tag name="KSO_WM_TEMPLATE_CATEGORY" val="custom"/>
  <p:tag name="KSO_WM_TEMPLATE_INDEX" val="20202990"/>
  <p:tag name="KSO_WM_UNIT_LAYERLEVEL" val="1"/>
  <p:tag name="KSO_WM_TAG_VERSION" val="1.0"/>
  <p:tag name="KSO_WM_BEAUTIFY_FLAG" val="#wm#"/>
  <p:tag name="KSO_WM_UNIT_PRESET_TEXT" val="汇报日期：2020/10/10"/>
  <p:tag name="KSO_WM_UNIT_TEXT_FILL_FORE_SCHEMECOLOR_INDEX_BRIGHTNESS" val="0.35"/>
  <p:tag name="KSO_WM_UNIT_TEXT_FILL_FORE_SCHEMECOLOR_INDEX" val="13"/>
  <p:tag name="KSO_WM_UNIT_TEXT_FILL_TYPE" val="1"/>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0.xml><?xml version="1.0" encoding="utf-8"?>
<p:tagLst xmlns:p="http://schemas.openxmlformats.org/presentationml/2006/main">
  <p:tag name="KSO_WM_TEMPLATE_THUMBS_INDEX" val="1、4、7、9、12、13、14、17、18、19、25、28、33、36、38、40、43、46、51"/>
  <p:tag name="KSO_WM_SLIDE_ID" val="custom20202990_1"/>
  <p:tag name="KSO_WM_TEMPLATE_SUBCATEGORY" val="17"/>
  <p:tag name="KSO_WM_TEMPLATE_MASTER_TYPE" val="1"/>
  <p:tag name="KSO_WM_TEMPLATE_COLOR_TYPE" val="1"/>
  <p:tag name="KSO_WM_SLIDE_TYPE" val="title"/>
  <p:tag name="KSO_WM_SLIDE_SUBTYPE" val="pureTxt"/>
  <p:tag name="KSO_WM_SLIDE_ITEM_CNT" val="0"/>
  <p:tag name="KSO_WM_SLIDE_INDEX" val="1"/>
  <p:tag name="KSO_WM_TAG_VERSION" val="1.0"/>
  <p:tag name="KSO_WM_BEAUTIFY_FLAG" val="#wm#"/>
  <p:tag name="KSO_WM_TEMPLATE_CATEGORY" val="custom"/>
  <p:tag name="KSO_WM_TEMPLATE_INDEX" val="20202990"/>
  <p:tag name="KSO_WM_SLIDE_LAYOUT" val="a_b"/>
  <p:tag name="KSO_WM_SLIDE_LAYOUT_CNT" val="1_3"/>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1"/>
  <p:tag name="KSO_WM_UNIT_ID" val="custom20202990_7*i*1"/>
  <p:tag name="KSO_WM_TEMPLATE_CATEGORY" val="custom"/>
  <p:tag name="KSO_WM_TEMPLATE_INDEX" val="20202990"/>
  <p:tag name="KSO_WM_UNIT_LAYERLEVEL" val="1"/>
  <p:tag name="KSO_WM_TAG_VERSION" val="1.0"/>
  <p:tag name="KSO_WM_BEAUTIFY_FLAG" val="#wm#"/>
  <p:tag name="KSO_WM_UNIT_FILL_FORE_SCHEMECOLOR_INDEX_BRIGHTNESS" val="0.25"/>
  <p:tag name="KSO_WM_UNIT_FILL_FORE_SCHEMECOLOR_INDEX" val="13"/>
  <p:tag name="KSO_WM_UNIT_FILL_TYPE" val="1"/>
  <p:tag name="KSO_WM_UNIT_TEXT_FILL_FORE_SCHEMECOLOR_INDEX_BRIGHTNESS" val="0"/>
  <p:tag name="KSO_WM_UNIT_TEXT_FILL_FORE_SCHEMECOLOR_INDEX" val="2"/>
  <p:tag name="KSO_WM_UNIT_TEXT_FILL_TYPE" val="1"/>
</p:tagLst>
</file>

<file path=ppt/tags/tag112.xml><?xml version="1.0" encoding="utf-8"?>
<p:tagLst xmlns:p="http://schemas.openxmlformats.org/presentationml/2006/main">
  <p:tag name="KSO_WM_UNIT_ISCONTENTSTITLE" val="1"/>
  <p:tag name="KSO_WM_UNIT_ISNUMDGMTITLE" val="0"/>
  <p:tag name="KSO_WM_UNIT_NOCLEAR" val="0"/>
  <p:tag name="KSO_WM_UNIT_VALUE" val="2"/>
  <p:tag name="KSO_WM_UNIT_HIGHLIGHT" val="0"/>
  <p:tag name="KSO_WM_UNIT_COMPATIBLE" val="0"/>
  <p:tag name="KSO_WM_UNIT_DIAGRAM_ISNUMVISUAL" val="0"/>
  <p:tag name="KSO_WM_UNIT_DIAGRAM_ISREFERUNIT" val="0"/>
  <p:tag name="KSO_WM_DIAGRAM_GROUP_CODE" val="l1-1"/>
  <p:tag name="KSO_WM_UNIT_TYPE" val="a"/>
  <p:tag name="KSO_WM_UNIT_INDEX" val="1"/>
  <p:tag name="KSO_WM_UNIT_ID" val="custom20202990_7*a*1"/>
  <p:tag name="KSO_WM_TEMPLATE_CATEGORY" val="custom"/>
  <p:tag name="KSO_WM_TEMPLATE_INDEX" val="20202990"/>
  <p:tag name="KSO_WM_UNIT_LAYERLEVEL" val="1"/>
  <p:tag name="KSO_WM_TAG_VERSION" val="1.0"/>
  <p:tag name="KSO_WM_BEAUTIFY_FLAG" val="#wm#"/>
  <p:tag name="KSO_WM_UNIT_PRESET_TEXT" val="目录"/>
  <p:tag name="KSO_WM_UNIT_TEXT_FILL_FORE_SCHEMECOLOR_INDEX_BRIGHTNESS" val="0.15"/>
  <p:tag name="KSO_WM_UNIT_TEXT_FILL_FORE_SCHEMECOLOR_INDEX" val="13"/>
  <p:tag name="KSO_WM_UNIT_TEXT_FILL_TYPE" val="1"/>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1_1"/>
  <p:tag name="KSO_WM_UNIT_ID" val="custom20202990_7*l_h_i*1_1_1"/>
  <p:tag name="KSO_WM_TEMPLATE_CATEGORY" val="custom"/>
  <p:tag name="KSO_WM_TEMPLATE_INDEX" val="20202990"/>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Lst>
</file>

<file path=ppt/tags/tag114.xml><?xml version="1.0" encoding="utf-8"?>
<p:tagLst xmlns:p="http://schemas.openxmlformats.org/presentationml/2006/main">
  <p:tag name="KSO_WM_UNIT_ISCONTENTSTITLE" val="0"/>
  <p:tag name="KSO_WM_UNIT_ISNUMDGMTITLE" val="0"/>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custom20202990_7*l_h_f*1_1_1"/>
  <p:tag name="KSO_WM_TEMPLATE_CATEGORY" val="custom"/>
  <p:tag name="KSO_WM_TEMPLATE_INDEX" val="20202990"/>
  <p:tag name="KSO_WM_UNIT_LAYERLEVEL" val="1_1_1"/>
  <p:tag name="KSO_WM_TAG_VERSION" val="1.0"/>
  <p:tag name="KSO_WM_BEAUTIFY_FLAG" val="#wm#"/>
  <p:tag name="KSO_WM_UNIT_PRESET_TEXT" val="单击此处添加正文......"/>
  <p:tag name="KSO_WM_UNIT_TEXT_FILL_FORE_SCHEMECOLOR_INDEX_BRIGHTNESS" val="0.35"/>
  <p:tag name="KSO_WM_UNIT_TEXT_FILL_FORE_SCHEMECOLOR_INDEX" val="13"/>
  <p:tag name="KSO_WM_UNIT_TEXT_FILL_TYPE" val="1"/>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7_1"/>
  <p:tag name="KSO_WM_UNIT_ID" val="custom20202990_7*l_h_i*1_7_1"/>
  <p:tag name="KSO_WM_TEMPLATE_CATEGORY" val="custom"/>
  <p:tag name="KSO_WM_TEMPLATE_INDEX" val="20202990"/>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Lst>
</file>

<file path=ppt/tags/tag116.xml><?xml version="1.0" encoding="utf-8"?>
<p:tagLst xmlns:p="http://schemas.openxmlformats.org/presentationml/2006/main">
  <p:tag name="KSO_WM_UNIT_ISCONTENTSTITLE" val="0"/>
  <p:tag name="KSO_WM_UNIT_ISNUMDGMTITLE" val="0"/>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7_1"/>
  <p:tag name="KSO_WM_UNIT_ID" val="custom20202990_7*l_h_f*1_7_1"/>
  <p:tag name="KSO_WM_TEMPLATE_CATEGORY" val="custom"/>
  <p:tag name="KSO_WM_TEMPLATE_INDEX" val="20202990"/>
  <p:tag name="KSO_WM_UNIT_LAYERLEVEL" val="1_1_1"/>
  <p:tag name="KSO_WM_TAG_VERSION" val="1.0"/>
  <p:tag name="KSO_WM_BEAUTIFY_FLAG" val="#wm#"/>
  <p:tag name="KSO_WM_UNIT_PRESET_TEXT" val="单击此处添加正文......"/>
  <p:tag name="KSO_WM_UNIT_TEXT_FILL_FORE_SCHEMECOLOR_INDEX_BRIGHTNESS" val="0.35"/>
  <p:tag name="KSO_WM_UNIT_TEXT_FILL_FORE_SCHEMECOLOR_INDEX" val="13"/>
  <p:tag name="KSO_WM_UNIT_TEXT_FILL_TYPE" val="1"/>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3_1"/>
  <p:tag name="KSO_WM_UNIT_ID" val="custom20202990_7*l_h_i*1_3_1"/>
  <p:tag name="KSO_WM_TEMPLATE_CATEGORY" val="custom"/>
  <p:tag name="KSO_WM_TEMPLATE_INDEX" val="20202990"/>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Lst>
</file>

<file path=ppt/tags/tag118.xml><?xml version="1.0" encoding="utf-8"?>
<p:tagLst xmlns:p="http://schemas.openxmlformats.org/presentationml/2006/main">
  <p:tag name="KSO_WM_UNIT_ISCONTENTSTITLE" val="0"/>
  <p:tag name="KSO_WM_UNIT_ISNUMDGMTITLE" val="0"/>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custom20202990_7*l_h_f*1_3_1"/>
  <p:tag name="KSO_WM_TEMPLATE_CATEGORY" val="custom"/>
  <p:tag name="KSO_WM_TEMPLATE_INDEX" val="20202990"/>
  <p:tag name="KSO_WM_UNIT_LAYERLEVEL" val="1_1_1"/>
  <p:tag name="KSO_WM_TAG_VERSION" val="1.0"/>
  <p:tag name="KSO_WM_BEAUTIFY_FLAG" val="#wm#"/>
  <p:tag name="KSO_WM_UNIT_PRESET_TEXT" val="单击此处添加正文......"/>
  <p:tag name="KSO_WM_UNIT_TEXT_FILL_FORE_SCHEMECOLOR_INDEX_BRIGHTNESS" val="0.35"/>
  <p:tag name="KSO_WM_UNIT_TEXT_FILL_FORE_SCHEMECOLOR_INDEX" val="13"/>
  <p:tag name="KSO_WM_UNIT_TEXT_FILL_TYPE" val="1"/>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5_1"/>
  <p:tag name="KSO_WM_UNIT_ID" val="custom20202990_7*l_h_i*1_5_1"/>
  <p:tag name="KSO_WM_TEMPLATE_CATEGORY" val="custom"/>
  <p:tag name="KSO_WM_TEMPLATE_INDEX" val="20202990"/>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0.xml><?xml version="1.0" encoding="utf-8"?>
<p:tagLst xmlns:p="http://schemas.openxmlformats.org/presentationml/2006/main">
  <p:tag name="KSO_WM_UNIT_ISCONTENTSTITLE" val="0"/>
  <p:tag name="KSO_WM_UNIT_ISNUMDGMTITLE" val="0"/>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5_1"/>
  <p:tag name="KSO_WM_UNIT_ID" val="custom20202990_7*l_h_f*1_5_1"/>
  <p:tag name="KSO_WM_TEMPLATE_CATEGORY" val="custom"/>
  <p:tag name="KSO_WM_TEMPLATE_INDEX" val="20202990"/>
  <p:tag name="KSO_WM_UNIT_LAYERLEVEL" val="1_1_1"/>
  <p:tag name="KSO_WM_TAG_VERSION" val="1.0"/>
  <p:tag name="KSO_WM_BEAUTIFY_FLAG" val="#wm#"/>
  <p:tag name="KSO_WM_UNIT_PRESET_TEXT" val="单击此处添加正文......"/>
  <p:tag name="KSO_WM_UNIT_TEXT_FILL_FORE_SCHEMECOLOR_INDEX_BRIGHTNESS" val="0.35"/>
  <p:tag name="KSO_WM_UNIT_TEXT_FILL_FORE_SCHEMECOLOR_INDEX" val="13"/>
  <p:tag name="KSO_WM_UNIT_TEXT_FILL_TYPE" val="1"/>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2_1"/>
  <p:tag name="KSO_WM_UNIT_ID" val="custom20202990_7*l_h_i*1_2_1"/>
  <p:tag name="KSO_WM_TEMPLATE_CATEGORY" val="custom"/>
  <p:tag name="KSO_WM_TEMPLATE_INDEX" val="20202990"/>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Lst>
</file>

<file path=ppt/tags/tag122.xml><?xml version="1.0" encoding="utf-8"?>
<p:tagLst xmlns:p="http://schemas.openxmlformats.org/presentationml/2006/main">
  <p:tag name="KSO_WM_UNIT_ISCONTENTSTITLE" val="0"/>
  <p:tag name="KSO_WM_UNIT_ISNUMDGMTITLE" val="0"/>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custom20202990_7*l_h_f*1_2_1"/>
  <p:tag name="KSO_WM_TEMPLATE_CATEGORY" val="custom"/>
  <p:tag name="KSO_WM_TEMPLATE_INDEX" val="20202990"/>
  <p:tag name="KSO_WM_UNIT_LAYERLEVEL" val="1_1_1"/>
  <p:tag name="KSO_WM_TAG_VERSION" val="1.0"/>
  <p:tag name="KSO_WM_BEAUTIFY_FLAG" val="#wm#"/>
  <p:tag name="KSO_WM_UNIT_PRESET_TEXT" val="单击此处添加正文......"/>
  <p:tag name="KSO_WM_UNIT_TEXT_FILL_FORE_SCHEMECOLOR_INDEX_BRIGHTNESS" val="0.35"/>
  <p:tag name="KSO_WM_UNIT_TEXT_FILL_FORE_SCHEMECOLOR_INDEX" val="13"/>
  <p:tag name="KSO_WM_UNIT_TEXT_FILL_TYPE" val="1"/>
</p:tagLst>
</file>

<file path=ppt/tags/tag123.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4_1"/>
  <p:tag name="KSO_WM_UNIT_ID" val="custom20202990_7*l_h_i*1_4_1"/>
  <p:tag name="KSO_WM_TEMPLATE_CATEGORY" val="custom"/>
  <p:tag name="KSO_WM_TEMPLATE_INDEX" val="20202990"/>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Lst>
</file>

<file path=ppt/tags/tag124.xml><?xml version="1.0" encoding="utf-8"?>
<p:tagLst xmlns:p="http://schemas.openxmlformats.org/presentationml/2006/main">
  <p:tag name="KSO_WM_UNIT_ISCONTENTSTITLE" val="0"/>
  <p:tag name="KSO_WM_UNIT_ISNUMDGMTITLE" val="0"/>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4_1"/>
  <p:tag name="KSO_WM_UNIT_ID" val="custom20202990_7*l_h_f*1_4_1"/>
  <p:tag name="KSO_WM_TEMPLATE_CATEGORY" val="custom"/>
  <p:tag name="KSO_WM_TEMPLATE_INDEX" val="20202990"/>
  <p:tag name="KSO_WM_UNIT_LAYERLEVEL" val="1_1_1"/>
  <p:tag name="KSO_WM_TAG_VERSION" val="1.0"/>
  <p:tag name="KSO_WM_BEAUTIFY_FLAG" val="#wm#"/>
  <p:tag name="KSO_WM_UNIT_PRESET_TEXT" val="单击此处添加正文......"/>
  <p:tag name="KSO_WM_UNIT_TEXT_FILL_FORE_SCHEMECOLOR_INDEX_BRIGHTNESS" val="0.35"/>
  <p:tag name="KSO_WM_UNIT_TEXT_FILL_FORE_SCHEMECOLOR_INDEX" val="13"/>
  <p:tag name="KSO_WM_UNIT_TEXT_FILL_TYPE" val="1"/>
</p:tagLst>
</file>

<file path=ppt/tags/tag12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SUBTYPE" val="d"/>
  <p:tag name="KSO_WM_UNIT_TYPE" val="l_h_i"/>
  <p:tag name="KSO_WM_UNIT_INDEX" val="1_6_1"/>
  <p:tag name="KSO_WM_UNIT_ID" val="custom20202990_7*l_h_i*1_6_1"/>
  <p:tag name="KSO_WM_TEMPLATE_CATEGORY" val="custom"/>
  <p:tag name="KSO_WM_TEMPLATE_INDEX" val="20202990"/>
  <p:tag name="KSO_WM_UNIT_LAYERLEVEL" val="1_1_1"/>
  <p:tag name="KSO_WM_TAG_VERSION" val="1.0"/>
  <p:tag name="KSO_WM_BEAUTIFY_FLAG" val="#wm#"/>
  <p:tag name="KSO_WM_UNIT_TEXT_FILL_FORE_SCHEMECOLOR_INDEX_BRIGHTNESS" val="0"/>
  <p:tag name="KSO_WM_UNIT_TEXT_FILL_FORE_SCHEMECOLOR_INDEX" val="13"/>
  <p:tag name="KSO_WM_UNIT_TEXT_FILL_TYPE" val="1"/>
</p:tagLst>
</file>

<file path=ppt/tags/tag126.xml><?xml version="1.0" encoding="utf-8"?>
<p:tagLst xmlns:p="http://schemas.openxmlformats.org/presentationml/2006/main">
  <p:tag name="KSO_WM_UNIT_ISCONTENTSTITLE" val="0"/>
  <p:tag name="KSO_WM_UNIT_ISNUMDGMTITLE" val="0"/>
  <p:tag name="KSO_WM_UNIT_SUBTYPE" val="a"/>
  <p:tag name="KSO_WM_UNIT_NOCLEAR" val="0"/>
  <p:tag name="KSO_WM_UNIT_HIGHLIGHT" val="0"/>
  <p:tag name="KSO_WM_UNIT_COMPATIBLE" val="0"/>
  <p:tag name="KSO_WM_UNIT_DIAGRAM_ISNUMVISUAL" val="0"/>
  <p:tag name="KSO_WM_UNIT_DIAGRAM_ISREFERUNIT" val="0"/>
  <p:tag name="KSO_WM_DIAGRAM_GROUP_CODE" val="l1-1"/>
  <p:tag name="KSO_WM_UNIT_TYPE" val="l_h_f"/>
  <p:tag name="KSO_WM_UNIT_INDEX" val="1_6_1"/>
  <p:tag name="KSO_WM_UNIT_ID" val="custom20202990_7*l_h_f*1_6_1"/>
  <p:tag name="KSO_WM_TEMPLATE_CATEGORY" val="custom"/>
  <p:tag name="KSO_WM_TEMPLATE_INDEX" val="20202990"/>
  <p:tag name="KSO_WM_UNIT_LAYERLEVEL" val="1_1_1"/>
  <p:tag name="KSO_WM_TAG_VERSION" val="1.0"/>
  <p:tag name="KSO_WM_BEAUTIFY_FLAG" val="#wm#"/>
  <p:tag name="KSO_WM_UNIT_PRESET_TEXT" val="单击此处添加正文......"/>
  <p:tag name="KSO_WM_UNIT_TEXT_FILL_FORE_SCHEMECOLOR_INDEX_BRIGHTNESS" val="0.35"/>
  <p:tag name="KSO_WM_UNIT_TEXT_FILL_FORE_SCHEMECOLOR_INDEX" val="13"/>
  <p:tag name="KSO_WM_UNIT_TEXT_FILL_TYPE" val="1"/>
</p:tagLst>
</file>

<file path=ppt/tags/tag12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1"/>
  <p:tag name="KSO_WM_UNIT_ID" val="custom20202990_7*l_i*1_1"/>
  <p:tag name="KSO_WM_TEMPLATE_CATEGORY" val="custom"/>
  <p:tag name="KSO_WM_TEMPLATE_INDEX" val="20202990"/>
  <p:tag name="KSO_WM_UNIT_LAYERLEVEL" val="1_1"/>
  <p:tag name="KSO_WM_TAG_VERSION" val="1.0"/>
  <p:tag name="KSO_WM_BEAUTIFY_FLAG" val="#wm#"/>
  <p:tag name="KSO_WM_UNIT_LINE_FORE_SCHEMECOLOR_INDEX_BRIGHTNESS" val="-0.25"/>
  <p:tag name="KSO_WM_UNIT_LINE_FORE_SCHEMECOLOR_INDEX" val="14"/>
  <p:tag name="KSO_WM_UNIT_LINE_FILL_TYPE" val="2"/>
</p:tagLst>
</file>

<file path=ppt/tags/tag128.xml><?xml version="1.0" encoding="utf-8"?>
<p:tagLst xmlns:p="http://schemas.openxmlformats.org/presentationml/2006/main">
  <p:tag name="KSO_WM_SLIDE_ID" val="custom20202990_7"/>
  <p:tag name="KSO_WM_TEMPLATE_SUBCATEGORY" val="17"/>
  <p:tag name="KSO_WM_TEMPLATE_MASTER_TYPE" val="1"/>
  <p:tag name="KSO_WM_TEMPLATE_COLOR_TYPE" val="1"/>
  <p:tag name="KSO_WM_SLIDE_TYPE" val="contents"/>
  <p:tag name="KSO_WM_SLIDE_SUBTYPE" val="diag"/>
  <p:tag name="KSO_WM_SLIDE_ITEM_CNT" val="7"/>
  <p:tag name="KSO_WM_SLIDE_INDEX" val="7"/>
  <p:tag name="KSO_WM_DIAGRAM_GROUP_CODE" val="l1-1"/>
  <p:tag name="KSO_WM_SLIDE_DIAGTYPE" val="l"/>
  <p:tag name="KSO_WM_TAG_VERSION" val="1.0"/>
  <p:tag name="KSO_WM_BEAUTIFY_FLAG" val="#wm#"/>
  <p:tag name="KSO_WM_TEMPLATE_CATEGORY" val="custom"/>
  <p:tag name="KSO_WM_TEMPLATE_INDEX" val="20202990"/>
  <p:tag name="KSO_WM_SLIDE_LAYOUT" val="a_l"/>
  <p:tag name="KSO_WM_SLIDE_LAYOUT_CNT" val="1_1"/>
</p:tagLst>
</file>

<file path=ppt/tags/tag129.xml><?xml version="1.0" encoding="utf-8"?>
<p:tagLst xmlns:p="http://schemas.openxmlformats.org/presentationml/2006/main">
  <p:tag name="KSO_WM_UNIT_ISCONTENTSTITLE" val="0"/>
  <p:tag name="KSO_WM_UNIT_ISNUMDGMTITLE" val="0"/>
  <p:tag name="KSO_WM_UNIT_NOCLEAR" val="0"/>
  <p:tag name="KSO_WM_UNIT_VALUE" val="14"/>
  <p:tag name="KSO_WM_UNIT_HIGHLIGHT" val="0"/>
  <p:tag name="KSO_WM_UNIT_COMPATIBLE" val="0"/>
  <p:tag name="KSO_WM_UNIT_DIAGRAM_ISNUMVISUAL" val="0"/>
  <p:tag name="KSO_WM_UNIT_DIAGRAM_ISREFERUNIT" val="0"/>
  <p:tag name="KSO_WM_UNIT_TYPE" val="a"/>
  <p:tag name="KSO_WM_UNIT_INDEX" val="1"/>
  <p:tag name="KSO_WM_UNIT_ID" val="custom20202990_9*a*1"/>
  <p:tag name="KSO_WM_TEMPLATE_CATEGORY" val="custom"/>
  <p:tag name="KSO_WM_TEMPLATE_INDEX" val="20202990"/>
  <p:tag name="KSO_WM_UNIT_LAYERLEVEL" val="1"/>
  <p:tag name="KSO_WM_TAG_VERSION" val="1.0"/>
  <p:tag name="KSO_WM_BEAUTIFY_FLAG" val="#wm#"/>
  <p:tag name="KSO_WM_UNIT_PRESET_TEXT" val="点击输入标题内容"/>
  <p:tag name="KSO_WM_UNIT_TEXT_FILL_FORE_SCHEMECOLOR_INDEX_BRIGHTNESS" val="0.15"/>
  <p:tag name="KSO_WM_UNIT_TEXT_FILL_FORE_SCHEMECOLOR_INDEX" val="13"/>
  <p:tag name="KSO_WM_UNIT_TEXT_FILL_TYPE" val="1"/>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990_9*i*1"/>
  <p:tag name="KSO_WM_TEMPLATE_CATEGORY" val="custom"/>
  <p:tag name="KSO_WM_TEMPLATE_INDEX" val="20202990"/>
  <p:tag name="KSO_WM_UNIT_LAYERLEVEL" val="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Lst>
</file>

<file path=ppt/tags/tag131.xml><?xml version="1.0" encoding="utf-8"?>
<p:tagLst xmlns:p="http://schemas.openxmlformats.org/presentationml/2006/main">
  <p:tag name="KSO_WM_UNIT_NOCLEAR" val="0"/>
  <p:tag name="KSO_WM_UNIT_VALUE" val="2"/>
  <p:tag name="KSO_WM_UNIT_HIGHLIGHT" val="0"/>
  <p:tag name="KSO_WM_UNIT_COMPATIBLE" val="1"/>
  <p:tag name="KSO_WM_UNIT_DIAGRAM_ISNUMVISUAL" val="0"/>
  <p:tag name="KSO_WM_UNIT_DIAGRAM_ISREFERUNIT" val="0"/>
  <p:tag name="KSO_WM_UNIT_TYPE" val="e"/>
  <p:tag name="KSO_WM_UNIT_INDEX" val="1"/>
  <p:tag name="KSO_WM_UNIT_ID" val="custom20202990_9*e*1"/>
  <p:tag name="KSO_WM_TEMPLATE_CATEGORY" val="custom"/>
  <p:tag name="KSO_WM_TEMPLATE_INDEX" val="20202990"/>
  <p:tag name="KSO_WM_UNIT_LAYERLEVEL" val="1"/>
  <p:tag name="KSO_WM_TAG_VERSION" val="1.0"/>
  <p:tag name="KSO_WM_BEAUTIFY_FLAG" val="#wm#"/>
  <p:tag name="KSO_WM_UNIT_PRESET_TEXT" val="01"/>
  <p:tag name="KSO_WM_UNIT_TEXT_FILL_FORE_SCHEMECOLOR_INDEX_BRIGHTNESS" val="0"/>
  <p:tag name="KSO_WM_UNIT_TEXT_FILL_FORE_SCHEMECOLOR_INDEX" val="14"/>
  <p:tag name="KSO_WM_UNIT_TEXT_FILL_TYPE" val="1"/>
</p:tagLst>
</file>

<file path=ppt/tags/tag1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custom20202990_9*i*2"/>
  <p:tag name="KSO_WM_TEMPLATE_CATEGORY" val="custom"/>
  <p:tag name="KSO_WM_TEMPLATE_INDEX" val="20202990"/>
  <p:tag name="KSO_WM_UNIT_LAYERLEVEL" val="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33.xml><?xml version="1.0" encoding="utf-8"?>
<p:tagLst xmlns:p="http://schemas.openxmlformats.org/presentationml/2006/main">
  <p:tag name="KSO_WM_SLIDE_ID" val="custom20202990_9"/>
  <p:tag name="KSO_WM_TEMPLATE_SUBCATEGORY" val="17"/>
  <p:tag name="KSO_WM_TEMPLATE_MASTER_TYPE" val="1"/>
  <p:tag name="KSO_WM_TEMPLATE_COLOR_TYPE" val="1"/>
  <p:tag name="KSO_WM_SLIDE_TYPE" val="sectionTitle"/>
  <p:tag name="KSO_WM_SLIDE_SUBTYPE" val="pureTxt"/>
  <p:tag name="KSO_WM_SLIDE_ITEM_CNT" val="0"/>
  <p:tag name="KSO_WM_SLIDE_INDEX" val="9"/>
  <p:tag name="KSO_WM_TAG_VERSION" val="1.0"/>
  <p:tag name="KSO_WM_BEAUTIFY_FLAG" val="#wm#"/>
  <p:tag name="KSO_WM_TEMPLATE_CATEGORY" val="custom"/>
  <p:tag name="KSO_WM_TEMPLATE_INDEX" val="20202990"/>
  <p:tag name="KSO_WM_SLIDE_LAYOUT" val="a_b_e"/>
  <p:tag name="KSO_WM_SLIDE_LAYOUT_CNT" val="1_1_1"/>
</p:tagLst>
</file>

<file path=ppt/tags/tag134.xml><?xml version="1.0" encoding="utf-8"?>
<p:tagLst xmlns:p="http://schemas.openxmlformats.org/presentationml/2006/main">
  <p:tag name="KSO_WM_UNIT_VALUE" val="1904*3384"/>
  <p:tag name="KSO_WM_UNIT_HIGHLIGHT" val="0"/>
  <p:tag name="KSO_WM_UNIT_COMPATIBLE" val="1"/>
  <p:tag name="KSO_WM_UNIT_DIAGRAM_ISNUMVISUAL" val="0"/>
  <p:tag name="KSO_WM_UNIT_DIAGRAM_ISREFERUNIT" val="0"/>
  <p:tag name="KSO_WM_UNIT_TYPE" val="d"/>
  <p:tag name="KSO_WM_UNIT_INDEX" val="1"/>
  <p:tag name="KSO_WM_UNIT_ID" val="diagram20212694_1*d*1"/>
  <p:tag name="KSO_WM_TEMPLATE_CATEGORY" val="diagram"/>
  <p:tag name="KSO_WM_TEMPLATE_INDEX" val="20212694"/>
  <p:tag name="KSO_WM_UNIT_LAYERLEVEL" val="1"/>
  <p:tag name="KSO_WM_TAG_VERSION" val="1.0"/>
  <p:tag name="KSO_WM_BEAUTIFY_FLAG" val="#wm#"/>
  <p:tag name="KSO_WM_CHIP_GROUPID" val="5e7310da9a230a26b9e88a19"/>
  <p:tag name="KSO_WM_CHIP_XID" val="5e7310da9a230a26b9e88a1a"/>
  <p:tag name="KSO_WM_UNIT_DEC_AREA_ID" val="f568abb11cd04830a29cc8a18a2e2f58"/>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2fa357cf79504b80b48eb7b18353a4c2"/>
  <p:tag name="KSO_WM_UNIT_PLACING_PICTURE" val="2fa357cf79504b80b48eb7b18353a4c2"/>
  <p:tag name="KSO_WM_TEMPLATE_ASSEMBLE_XID" val="60656f644054ed1e2fb80935"/>
  <p:tag name="KSO_WM_TEMPLATE_ASSEMBLE_GROUPID" val="60656f644054ed1e2fb80935"/>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12694_1*i*1"/>
  <p:tag name="KSO_WM_TEMPLATE_CATEGORY" val="diagram"/>
  <p:tag name="KSO_WM_TEMPLATE_INDEX" val="20212694"/>
  <p:tag name="KSO_WM_UNIT_LAYERLEVEL" val="1"/>
  <p:tag name="KSO_WM_TAG_VERSION" val="1.0"/>
  <p:tag name="KSO_WM_BEAUTIFY_FLAG" val="#wm#"/>
  <p:tag name="KSO_WM_UNIT_BLOCK" val="0"/>
  <p:tag name="KSO_WM_UNIT_SM_LIMIT_TYPE" val="2"/>
  <p:tag name="KSO_WM_UNIT_DEC_AREA_ID" val="bd7e8c79921c43b9b5aa47b581bfbc4c"/>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1}"/>
  <p:tag name="KSO_WM_CHIP_GROUPID" val="5f70a3c0747e3ea6e292a84b"/>
  <p:tag name="KSO_WM_CHIP_XID" val="5f70a3c0747e3ea6e292a84c"/>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13"/>
  <p:tag name="KSO_WM_UNIT_TEXT_FILL_TYPE" val="1"/>
  <p:tag name="KSO_WM_UNIT_VALUE" val="224"/>
  <p:tag name="KSO_WM_TEMPLATE_ASSEMBLE_XID" val="60656f644054ed1e2fb80935"/>
  <p:tag name="KSO_WM_TEMPLATE_ASSEMBLE_GROUPID" val="60656f644054ed1e2fb80935"/>
</p:tagLst>
</file>

<file path=ppt/tags/tag136.xml><?xml version="1.0" encoding="utf-8"?>
<p:tagLst xmlns:p="http://schemas.openxmlformats.org/presentationml/2006/main">
  <p:tag name="KSO_WM_UNIT_TEXT_SUBTYPE" val="a"/>
  <p:tag name="KSO_WM_UNIT_SUBTYPE" val="a"/>
  <p:tag name="KSO_WM_UNIT_PRESET_TEXT" val="单击此处添加正文。"/>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2694_1*f*1"/>
  <p:tag name="KSO_WM_TEMPLATE_CATEGORY" val="diagram"/>
  <p:tag name="KSO_WM_TEMPLATE_INDEX" val="20212694"/>
  <p:tag name="KSO_WM_UNIT_LAYERLEVEL" val="1"/>
  <p:tag name="KSO_WM_TAG_VERSION" val="1.0"/>
  <p:tag name="KSO_WM_BEAUTIFY_FLAG" val="#wm#"/>
  <p:tag name="KSO_WM_UNIT_DEFAULT_FONT" val="14;20;2"/>
  <p:tag name="KSO_WM_UNIT_BLOCK" val="0"/>
  <p:tag name="KSO_WM_UNIT_VALUE" val="39"/>
  <p:tag name="KSO_WM_UNIT_SHOW_EDIT_AREA_INDICATION" val="1"/>
  <p:tag name="KSO_WM_CHIP_GROUPID" val="5e6b05596848fb12bee65ac8"/>
  <p:tag name="KSO_WM_CHIP_XID" val="5e6b05596848fb12bee65aca"/>
  <p:tag name="KSO_WM_UNIT_DEC_AREA_ID" val="81bb239237c04eed9b5a691b270d6a49"/>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df935c171ad4400b8c9e46cc8a75c3b6"/>
  <p:tag name="KSO_WM_UNIT_TEXT_FILL_FORE_SCHEMECOLOR_INDEX_BRIGHTNESS" val="0.25"/>
  <p:tag name="KSO_WM_UNIT_TEXT_FILL_FORE_SCHEMECOLOR_INDEX" val="13"/>
  <p:tag name="KSO_WM_UNIT_TEXT_FILL_TYPE" val="1"/>
  <p:tag name="KSO_WM_TEMPLATE_ASSEMBLE_XID" val="60656f644054ed1e2fb80935"/>
  <p:tag name="KSO_WM_TEMPLATE_ASSEMBLE_GROUPID" val="60656f644054ed1e2fb80935"/>
</p:tagLst>
</file>

<file path=ppt/tags/tag137.xml><?xml version="1.0" encoding="utf-8"?>
<p:tagLst xmlns:p="http://schemas.openxmlformats.org/presentationml/2006/main">
  <p:tag name="KSO_WM_BEAUTIFY_FLAG" val="#wm#"/>
  <p:tag name="KSO_WM_TEMPLATE_CATEGORY" val="diagram"/>
  <p:tag name="KSO_WM_TEMPLATE_INDEX" val="20212694"/>
  <p:tag name="KSO_WM_SLIDE_ID" val="diagram20212694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SLIDE_SIZE" val="960*540"/>
  <p:tag name="KSO_WM_SLIDE_POSITION" val="0*0"/>
  <p:tag name="KSO_WM_TAG_VERSION" val="1.0"/>
  <p:tag name="KSO_WM_SLIDE_LAYOUT" val="d_f"/>
  <p:tag name="KSO_WM_SLIDE_LAYOUT_CNT" val="1_1"/>
  <p:tag name="KSO_WM_SLIDE_LAYOUT_INFO" val="{&quot;id&quot;:&quot;2021-04-01T15:43:57&quot;,&quot;maxSize&quot;:{&quot;size1&quot;:2.2000000000000002},&quot;minSize&quot;:{&quot;size1&quot;:2.2000000000000002},&quot;normalSize&quot;:{&quot;size1&quot;:2.2000000000000002},&quot;subLayout&quot;:[{&quot;id&quot;:&quot;2021-04-01T15:43:57&quot;,&quot;type&quot;:0},{&quot;id&quot;:&quot;2021-04-01T15:43:57&quot;,&quot;margin&quot;:{&quot;bottom&quot;:6.9850001335144043,&quot;left&quot;:12.699999809265137,&quot;right&quot;:12.699999809265137,&quot;top&quot;:6.5619997978210449},&quot;type&quot;:0}],&quot;type&quot;:0}"/>
  <p:tag name="KSO_WM_SLIDE_RATIO" val="1.777778"/>
  <p:tag name="KSO_WM_CHIP_INFOS" val="{&quot;type&quot;:0,&quot;layout_type&quot;:&quot;full&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70a3c0747e3ea6e292a84c"/>
  <p:tag name="KSO_WM_CHIP_FILLPROP" val="[[{&quot;text_align&quot;:&quot;cm&quot;,&quot;text_direction&quot;:&quot;horizontal&quot;,&quot;support_features&quot;:[&quot;collage&quot;],&quot;support_big_font&quot;:false,&quot;fill_id&quot;:&quot;0043880b284041d295670ec5c3cd977c&quot;,&quot;fill_align&quot;:&quot;cm&quot;,&quot;chip_types&quot;:[&quot;picture&quot;]},{&quot;text_align&quot;:&quot;lm&quot;,&quot;text_direction&quot;:&quot;horizontal&quot;,&quot;support_big_font&quot;:false,&quot;fill_id&quot;:&quot;5c243c3688ac4108b66c4d235678d1e4&quot;,&quot;fill_align&quot;:&quot;lm&quot;,&quot;chip_types&quot;:[&quot;text&quot;]}],[{&quot;text_align&quot;:&quot;cm&quot;,&quot;text_direction&quot;:&quot;horizontal&quot;,&quot;support_features&quot;:[&quot;collage&quot;],&quot;support_big_font&quot;:false,&quot;fill_id&quot;:&quot;0043880b284041d295670ec5c3cd977c&quot;,&quot;fill_align&quot;:&quot;cm&quot;,&quot;chip_types&quot;:[&quot;picture&quot;]},{&quot;text_align&quot;:&quot;cm&quot;,&quot;text_direction&quot;:&quot;horizontal&quot;,&quot;support_big_font&quot;:false,&quot;fill_id&quot;:&quot;5c243c3688ac4108b66c4d235678d1e4&quot;,&quot;fill_align&quot;:&quot;cm&quot;,&quot;chip_types&quot;:[&quot;text&quot;,&quot;header&quot;]}]]"/>
  <p:tag name="KSO_WM_CHIP_DECFILLPROP" val="[]"/>
  <p:tag name="KSO_WM_SLIDE_CAN_ADD_NAVIGATION" val="1"/>
  <p:tag name="KSO_WM_CHIP_GROUPID" val="5f70a3c0747e3ea6e292a84b"/>
  <p:tag name="KSO_WM_SLIDE_BK_DARK_LIGHT" val="2"/>
  <p:tag name="KSO_WM_SLIDE_BACKGROUND_TYPE" val="general"/>
  <p:tag name="KSO_WM_SLIDE_SUPPORT_FEATURE_TYPE" val="1"/>
  <p:tag name="KSO_WM_TEMPLATE_ASSEMBLE_XID" val="60656f644054ed1e2fb80935"/>
  <p:tag name="KSO_WM_TEMPLATE_ASSEMBLE_GROUPID" val="60656f644054ed1e2fb80935"/>
</p:tagLst>
</file>

<file path=ppt/tags/tag138.xml><?xml version="1.0" encoding="utf-8"?>
<p:tagLst xmlns:p="http://schemas.openxmlformats.org/presentationml/2006/main">
  <p:tag name="KSO_WM_UNIT_ISCONTENTSTITLE" val="0"/>
  <p:tag name="KSO_WM_UNIT_ISNUMDGMTITLE" val="0"/>
  <p:tag name="KSO_WM_UNIT_NOCLEAR" val="0"/>
  <p:tag name="KSO_WM_UNIT_VALUE" val="14"/>
  <p:tag name="KSO_WM_UNIT_HIGHLIGHT" val="0"/>
  <p:tag name="KSO_WM_UNIT_COMPATIBLE" val="0"/>
  <p:tag name="KSO_WM_UNIT_DIAGRAM_ISNUMVISUAL" val="0"/>
  <p:tag name="KSO_WM_UNIT_DIAGRAM_ISREFERUNIT" val="0"/>
  <p:tag name="KSO_WM_UNIT_TYPE" val="a"/>
  <p:tag name="KSO_WM_UNIT_INDEX" val="1"/>
  <p:tag name="KSO_WM_UNIT_ID" val="custom20202990_9*a*1"/>
  <p:tag name="KSO_WM_TEMPLATE_CATEGORY" val="custom"/>
  <p:tag name="KSO_WM_TEMPLATE_INDEX" val="20202990"/>
  <p:tag name="KSO_WM_UNIT_LAYERLEVEL" val="1"/>
  <p:tag name="KSO_WM_TAG_VERSION" val="1.0"/>
  <p:tag name="KSO_WM_BEAUTIFY_FLAG" val="#wm#"/>
  <p:tag name="KSO_WM_UNIT_PRESET_TEXT" val="点击输入标题内容"/>
  <p:tag name="KSO_WM_UNIT_TEXT_FILL_FORE_SCHEMECOLOR_INDEX_BRIGHTNESS" val="0.15"/>
  <p:tag name="KSO_WM_UNIT_TEXT_FILL_FORE_SCHEMECOLOR_INDEX" val="13"/>
  <p:tag name="KSO_WM_UNIT_TEXT_FILL_TYPE" val="1"/>
</p:tagLst>
</file>

<file path=ppt/tags/tag1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990_9*i*1"/>
  <p:tag name="KSO_WM_TEMPLATE_CATEGORY" val="custom"/>
  <p:tag name="KSO_WM_TEMPLATE_INDEX" val="20202990"/>
  <p:tag name="KSO_WM_UNIT_LAYERLEVEL" val="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0.xml><?xml version="1.0" encoding="utf-8"?>
<p:tagLst xmlns:p="http://schemas.openxmlformats.org/presentationml/2006/main">
  <p:tag name="KSO_WM_UNIT_NOCLEAR" val="0"/>
  <p:tag name="KSO_WM_UNIT_VALUE" val="2"/>
  <p:tag name="KSO_WM_UNIT_HIGHLIGHT" val="0"/>
  <p:tag name="KSO_WM_UNIT_COMPATIBLE" val="1"/>
  <p:tag name="KSO_WM_UNIT_DIAGRAM_ISNUMVISUAL" val="0"/>
  <p:tag name="KSO_WM_UNIT_DIAGRAM_ISREFERUNIT" val="0"/>
  <p:tag name="KSO_WM_UNIT_TYPE" val="e"/>
  <p:tag name="KSO_WM_UNIT_INDEX" val="1"/>
  <p:tag name="KSO_WM_UNIT_ID" val="custom20202990_9*e*1"/>
  <p:tag name="KSO_WM_TEMPLATE_CATEGORY" val="custom"/>
  <p:tag name="KSO_WM_TEMPLATE_INDEX" val="20202990"/>
  <p:tag name="KSO_WM_UNIT_LAYERLEVEL" val="1"/>
  <p:tag name="KSO_WM_TAG_VERSION" val="1.0"/>
  <p:tag name="KSO_WM_BEAUTIFY_FLAG" val="#wm#"/>
  <p:tag name="KSO_WM_UNIT_PRESET_TEXT" val="01"/>
  <p:tag name="KSO_WM_UNIT_TEXT_FILL_FORE_SCHEMECOLOR_INDEX_BRIGHTNESS" val="0"/>
  <p:tag name="KSO_WM_UNIT_TEXT_FILL_FORE_SCHEMECOLOR_INDEX" val="14"/>
  <p:tag name="KSO_WM_UNIT_TEXT_FILL_TYPE" val="1"/>
</p:tagLst>
</file>

<file path=ppt/tags/tag1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custom20202990_9*i*2"/>
  <p:tag name="KSO_WM_TEMPLATE_CATEGORY" val="custom"/>
  <p:tag name="KSO_WM_TEMPLATE_INDEX" val="20202990"/>
  <p:tag name="KSO_WM_UNIT_LAYERLEVEL" val="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42.xml><?xml version="1.0" encoding="utf-8"?>
<p:tagLst xmlns:p="http://schemas.openxmlformats.org/presentationml/2006/main">
  <p:tag name="KSO_WM_SLIDE_ID" val="custom20202990_9"/>
  <p:tag name="KSO_WM_TEMPLATE_SUBCATEGORY" val="17"/>
  <p:tag name="KSO_WM_TEMPLATE_MASTER_TYPE" val="1"/>
  <p:tag name="KSO_WM_TEMPLATE_COLOR_TYPE" val="1"/>
  <p:tag name="KSO_WM_SLIDE_TYPE" val="sectionTitle"/>
  <p:tag name="KSO_WM_SLIDE_SUBTYPE" val="pureTxt"/>
  <p:tag name="KSO_WM_SLIDE_ITEM_CNT" val="0"/>
  <p:tag name="KSO_WM_SLIDE_INDEX" val="9"/>
  <p:tag name="KSO_WM_TAG_VERSION" val="1.0"/>
  <p:tag name="KSO_WM_BEAUTIFY_FLAG" val="#wm#"/>
  <p:tag name="KSO_WM_TEMPLATE_CATEGORY" val="custom"/>
  <p:tag name="KSO_WM_TEMPLATE_INDEX" val="20202990"/>
  <p:tag name="KSO_WM_SLIDE_LAYOUT" val="a_b_e"/>
  <p:tag name="KSO_WM_SLIDE_LAYOUT_CNT" val="1_1_1"/>
</p:tagLst>
</file>

<file path=ppt/tags/tag143.xml><?xml version="1.0" encoding="utf-8"?>
<p:tagLst xmlns:p="http://schemas.openxmlformats.org/presentationml/2006/main">
  <p:tag name="KSO_WM_UNIT_COLOR_SCHEME_SHAPE_ID" val="16"/>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1"/>
  <p:tag name="KSO_WM_UNIT_ID" val="diagram20194755_1*i*1"/>
  <p:tag name="KSO_WM_TEMPLATE_CATEGORY" val="diagram"/>
  <p:tag name="KSO_WM_TEMPLATE_INDEX" val="2019475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144.xml><?xml version="1.0" encoding="utf-8"?>
<p:tagLst xmlns:p="http://schemas.openxmlformats.org/presentationml/2006/main">
  <p:tag name="KSO_WM_UNIT_COLOR_SCHEME_SHAPE_ID" val="17"/>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2"/>
  <p:tag name="KSO_WM_UNIT_ID" val="diagram20194755_1*i*2"/>
  <p:tag name="KSO_WM_TEMPLATE_CATEGORY" val="diagram"/>
  <p:tag name="KSO_WM_TEMPLATE_INDEX" val="20194755"/>
  <p:tag name="KSO_WM_UNIT_LAYERLEVEL" val="1"/>
  <p:tag name="KSO_WM_TAG_VERSION" val="1.0"/>
  <p:tag name="KSO_WM_BEAUTIFY_FLAG" val="#wm#"/>
  <p:tag name="KSO_WM_UNIT_FILL_FORE_SCHEMECOLOR_INDEX_BRIGHTNESS" val="0"/>
  <p:tag name="KSO_WM_UNIT_FILL_FORE_SCHEMECOLOR_INDEX" val="14"/>
  <p:tag name="KSO_WM_UNIT_FILL_TYPE" val="1"/>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14"/>
  <p:tag name="KSO_WM_UNIT_TEXT_FILL_TYPE" val="1"/>
</p:tagLst>
</file>

<file path=ppt/tags/tag145.xml><?xml version="1.0" encoding="utf-8"?>
<p:tagLst xmlns:p="http://schemas.openxmlformats.org/presentationml/2006/main">
  <p:tag name="KSO_WM_UNIT_COLOR_SCHEME_SHAPE_ID" val="35"/>
  <p:tag name="KSO_WM_UNIT_COLOR_SCHEME_PARENT_PAGE" val="0_1"/>
  <p:tag name="KSO_WM_UNIT_DECOLORIZATION" val="1"/>
  <p:tag name="KSO_WM_UNIT_HIGHLIGHT" val="0"/>
  <p:tag name="KSO_WM_UNIT_COMPATIBLE" val="0"/>
  <p:tag name="KSO_WM_UNIT_DIAGRAM_ISNUMVISUAL" val="0"/>
  <p:tag name="KSO_WM_UNIT_DIAGRAM_ISREFERUNIT" val="0"/>
  <p:tag name="KSO_WM_UNIT_TYPE" val="i"/>
  <p:tag name="KSO_WM_UNIT_INDEX" val="5"/>
  <p:tag name="KSO_WM_UNIT_ID" val="diagram20194755_1*i*5"/>
  <p:tag name="KSO_WM_TEMPLATE_CATEGORY" val="diagram"/>
  <p:tag name="KSO_WM_TEMPLATE_INDEX" val="2019475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46.xml><?xml version="1.0" encoding="utf-8"?>
<p:tagLst xmlns:p="http://schemas.openxmlformats.org/presentationml/2006/main">
  <p:tag name="KSO_WM_UNIT_COLOR_SCHEME_SHAPE_ID" val="14"/>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6"/>
  <p:tag name="KSO_WM_UNIT_ID" val="diagram20194755_1*i*6"/>
  <p:tag name="KSO_WM_TEMPLATE_CATEGORY" val="diagram"/>
  <p:tag name="KSO_WM_TEMPLATE_INDEX" val="2019475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47.xml><?xml version="1.0" encoding="utf-8"?>
<p:tagLst xmlns:p="http://schemas.openxmlformats.org/presentationml/2006/main">
  <p:tag name="KSO_WM_UNIT_COLOR_SCHEME_SHAPE_ID" val="15"/>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4"/>
  <p:tag name="KSO_WM_UNIT_ID" val="diagram20194755_1*i*4"/>
  <p:tag name="KSO_WM_TEMPLATE_CATEGORY" val="diagram"/>
  <p:tag name="KSO_WM_TEMPLATE_INDEX" val="2019475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48.xml><?xml version="1.0" encoding="utf-8"?>
<p:tagLst xmlns:p="http://schemas.openxmlformats.org/presentationml/2006/main">
  <p:tag name="KSO_WM_UNIT_COLOR_SCHEME_SHAPE_ID" val="12"/>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3"/>
  <p:tag name="KSO_WM_UNIT_ID" val="diagram20194755_1*i*3"/>
  <p:tag name="KSO_WM_TEMPLATE_CATEGORY" val="diagram"/>
  <p:tag name="KSO_WM_TEMPLATE_INDEX" val="20194755"/>
  <p:tag name="KSO_WM_UNIT_LAYERLEVEL" val="1"/>
  <p:tag name="KSO_WM_TAG_VERSION" val="1.0"/>
  <p:tag name="KSO_WM_BEAUTIFY_FLAG" val="#wm#"/>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149.xml><?xml version="1.0" encoding="utf-8"?>
<p:tagLst xmlns:p="http://schemas.openxmlformats.org/presentationml/2006/main">
  <p:tag name="KSO_WM_UNIT_COLOR_SCHEME_SHAPE_ID" val="13"/>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7"/>
  <p:tag name="KSO_WM_UNIT_ID" val="diagram20194755_1*i*7"/>
  <p:tag name="KSO_WM_TEMPLATE_CATEGORY" val="diagram"/>
  <p:tag name="KSO_WM_TEMPLATE_INDEX" val="20194755"/>
  <p:tag name="KSO_WM_UNIT_LAYERLEVEL" val="1"/>
  <p:tag name="KSO_WM_TAG_VERSION" val="1.0"/>
  <p:tag name="KSO_WM_BEAUTIFY_FLAG" val="#wm#"/>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0.xml><?xml version="1.0" encoding="utf-8"?>
<p:tagLst xmlns:p="http://schemas.openxmlformats.org/presentationml/2006/main">
  <p:tag name="KSO_WM_UNIT_TEXT_PART_ID_V2" val="d-4-2"/>
  <p:tag name="KSO_WM_UNIT_COLOR_SCHEME_SHAPE_ID" val="2"/>
  <p:tag name="KSO_WM_UNIT_COLOR_SCHEME_PARENT_PAGE" val="0_1"/>
  <p:tag name="KSO_WM_UNIT_SUBTYPE" val="a"/>
  <p:tag name="KSO_WM_UNIT_PRESET_TEXT" val="单击此处添加小标题：&#13;点击此处添加正文，文字是您思想的提炼，为了最终演示发布的良好效果，请尽量言简意赅的阐述观点；根据需要可酌情增减文字，以便观者可以准确理解您所传达的信息。您的正文已经简明扼要，字字珠玑，但信息却千丝万缕、错综复杂，需要用更多的文字来表述；但请您尽可能提炼思想的精髓，恰如其分的表达观点，往往可以事半功倍。&#13;我们为您  标注了最  适合的位  置您输入  的文字到  这里时就  是最佳视&#13;为了能让  您有更直  观的字数  感受并进  一步方便    &#13;单击此处添加小标题：&#13;点击此处添加正文，文字是您思想的提炼，为了最终演示发布的良好效果，请尽量言简意赅。"/>
  <p:tag name="KSO_WM_UNIT_NOCLEAR" val="1"/>
  <p:tag name="KSO_WM_UNIT_VALUE" val="468"/>
  <p:tag name="KSO_WM_UNIT_HIGHLIGHT" val="0"/>
  <p:tag name="KSO_WM_UNIT_COMPATIBLE" val="0"/>
  <p:tag name="KSO_WM_UNIT_DIAGRAM_ISNUMVISUAL" val="0"/>
  <p:tag name="KSO_WM_UNIT_DIAGRAM_ISREFERUNIT" val="0"/>
  <p:tag name="KSO_WM_UNIT_TYPE" val="f"/>
  <p:tag name="KSO_WM_UNIT_INDEX" val="1"/>
  <p:tag name="KSO_WM_UNIT_ID" val="diagram20194755_1*f*1"/>
  <p:tag name="KSO_WM_TEMPLATE_CATEGORY" val="diagram"/>
  <p:tag name="KSO_WM_TEMPLATE_INDEX" val="20194755"/>
  <p:tag name="KSO_WM_UNIT_LAYERLEVEL" val="1"/>
  <p:tag name="KSO_WM_TAG_VERSION" val="1.0"/>
  <p:tag name="KSO_WM_BEAUTIFY_FLAG" val="#wm#"/>
  <p:tag name="KSO_WM_UNIT_TEXT_FILL_FORE_SCHEMECOLOR_INDEX_BRIGHTNESS" val="0.25"/>
  <p:tag name="KSO_WM_UNIT_TEXT_FILL_FORE_SCHEMECOLOR_INDEX" val="13"/>
  <p:tag name="KSO_WM_UNIT_TEXT_FILL_TYPE" val="1"/>
</p:tagLst>
</file>

<file path=ppt/tags/tag151.xml><?xml version="1.0" encoding="utf-8"?>
<p:tagLst xmlns:p="http://schemas.openxmlformats.org/presentationml/2006/main">
  <p:tag name="KSO_WM_UNIT_TEXT_PART_ID_V2" val="a-3-2"/>
  <p:tag name="KSO_WM_UNIT_COLOR_SCHEME_SHAPE_ID" val="3"/>
  <p:tag name="KSO_WM_UNIT_COLOR_SCHEME_PARENT_PAGE" val="0_1"/>
  <p:tag name="KSO_WM_UNIT_ISCONTENTSTITLE" val="0"/>
  <p:tag name="KSO_WM_UNIT_ISNUMDGMTITLE" val="0"/>
  <p:tag name="KSO_WM_UNIT_NOCLEAR" val="0"/>
  <p:tag name="KSO_WM_UNIT_VALUE" val="17"/>
  <p:tag name="KSO_WM_UNIT_HIGHLIGHT" val="0"/>
  <p:tag name="KSO_WM_UNIT_COMPATIBLE" val="0"/>
  <p:tag name="KSO_WM_UNIT_DIAGRAM_ISNUMVISUAL" val="0"/>
  <p:tag name="KSO_WM_UNIT_DIAGRAM_ISREFERUNIT" val="0"/>
  <p:tag name="KSO_WM_UNIT_TYPE" val="a"/>
  <p:tag name="KSO_WM_UNIT_INDEX" val="1"/>
  <p:tag name="KSO_WM_UNIT_ID" val="diagram20194755_1*a*1"/>
  <p:tag name="KSO_WM_TEMPLATE_CATEGORY" val="diagram"/>
  <p:tag name="KSO_WM_TEMPLATE_INDEX" val="20194755"/>
  <p:tag name="KSO_WM_UNIT_LAYERLEVEL" val="1"/>
  <p:tag name="KSO_WM_TAG_VERSION" val="1.0"/>
  <p:tag name="KSO_WM_BEAUTIFY_FLAG" val="#wm#"/>
  <p:tag name="KSO_WM_UNIT_PRESET_TEXT" val="单击此处添加标题"/>
  <p:tag name="KSO_WM_UNIT_TEXT_FILL_FORE_SCHEMECOLOR_INDEX_BRIGHTNESS" val="0.25"/>
  <p:tag name="KSO_WM_UNIT_TEXT_FILL_FORE_SCHEMECOLOR_INDEX" val="13"/>
  <p:tag name="KSO_WM_UNIT_TEXT_FILL_TYPE" val="1"/>
</p:tagLst>
</file>

<file path=ppt/tags/tag152.xml><?xml version="1.0" encoding="utf-8"?>
<p:tagLst xmlns:p="http://schemas.openxmlformats.org/presentationml/2006/main">
  <p:tag name="KSO_WM_SLIDE_COLORSCHEME_VERSION" val="3.2"/>
  <p:tag name="KSO_WM_SLIDE_ID" val="diagram20194755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SLIDE_SIZE" val="919*458"/>
  <p:tag name="KSO_WM_SLIDE_POSITION" val="26*50"/>
  <p:tag name="KSO_WM_TAG_VERSION" val="1.0"/>
  <p:tag name="KSO_WM_BEAUTIFY_FLAG" val="#wm#"/>
  <p:tag name="KSO_WM_TEMPLATE_CATEGORY" val="diagram"/>
  <p:tag name="KSO_WM_TEMPLATE_INDEX" val="20194755"/>
  <p:tag name="KSO_WM_SLIDE_LAYOUT" val="a_f"/>
  <p:tag name="KSO_WM_SLIDE_LAYOUT_CNT" val="1_1"/>
  <p:tag name="KSO_WM_SLIDE_BK_DARK_LIGHT" val="2"/>
  <p:tag name="KSO_WM_SLIDE_BACKGROUND_TYPE" val="general"/>
</p:tagLst>
</file>

<file path=ppt/tags/tag153.xml><?xml version="1.0" encoding="utf-8"?>
<p:tagLst xmlns:p="http://schemas.openxmlformats.org/presentationml/2006/main">
  <p:tag name="KSO_WM_UNIT_COLOR_SCHEME_SHAPE_ID" val="16"/>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1"/>
  <p:tag name="KSO_WM_UNIT_ID" val="diagram20194755_1*i*1"/>
  <p:tag name="KSO_WM_TEMPLATE_CATEGORY" val="diagram"/>
  <p:tag name="KSO_WM_TEMPLATE_INDEX" val="2019475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4"/>
  <p:tag name="KSO_WM_UNIT_TEXT_FILL_TYPE" val="1"/>
</p:tagLst>
</file>

<file path=ppt/tags/tag154.xml><?xml version="1.0" encoding="utf-8"?>
<p:tagLst xmlns:p="http://schemas.openxmlformats.org/presentationml/2006/main">
  <p:tag name="KSO_WM_UNIT_COLOR_SCHEME_SHAPE_ID" val="17"/>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2"/>
  <p:tag name="KSO_WM_UNIT_ID" val="diagram20194755_1*i*2"/>
  <p:tag name="KSO_WM_TEMPLATE_CATEGORY" val="diagram"/>
  <p:tag name="KSO_WM_TEMPLATE_INDEX" val="20194755"/>
  <p:tag name="KSO_WM_UNIT_LAYERLEVEL" val="1"/>
  <p:tag name="KSO_WM_TAG_VERSION" val="1.0"/>
  <p:tag name="KSO_WM_BEAUTIFY_FLAG" val="#wm#"/>
  <p:tag name="KSO_WM_UNIT_FILL_FORE_SCHEMECOLOR_INDEX_BRIGHTNESS" val="0"/>
  <p:tag name="KSO_WM_UNIT_FILL_FORE_SCHEMECOLOR_INDEX" val="14"/>
  <p:tag name="KSO_WM_UNIT_FILL_TYPE" val="1"/>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14"/>
  <p:tag name="KSO_WM_UNIT_TEXT_FILL_TYPE" val="1"/>
</p:tagLst>
</file>

<file path=ppt/tags/tag155.xml><?xml version="1.0" encoding="utf-8"?>
<p:tagLst xmlns:p="http://schemas.openxmlformats.org/presentationml/2006/main">
  <p:tag name="KSO_WM_UNIT_COLOR_SCHEME_SHAPE_ID" val="35"/>
  <p:tag name="KSO_WM_UNIT_COLOR_SCHEME_PARENT_PAGE" val="0_1"/>
  <p:tag name="KSO_WM_UNIT_DECOLORIZATION" val="1"/>
  <p:tag name="KSO_WM_UNIT_HIGHLIGHT" val="0"/>
  <p:tag name="KSO_WM_UNIT_COMPATIBLE" val="0"/>
  <p:tag name="KSO_WM_UNIT_DIAGRAM_ISNUMVISUAL" val="0"/>
  <p:tag name="KSO_WM_UNIT_DIAGRAM_ISREFERUNIT" val="0"/>
  <p:tag name="KSO_WM_UNIT_TYPE" val="i"/>
  <p:tag name="KSO_WM_UNIT_INDEX" val="5"/>
  <p:tag name="KSO_WM_UNIT_ID" val="diagram20194755_1*i*5"/>
  <p:tag name="KSO_WM_TEMPLATE_CATEGORY" val="diagram"/>
  <p:tag name="KSO_WM_TEMPLATE_INDEX" val="2019475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56.xml><?xml version="1.0" encoding="utf-8"?>
<p:tagLst xmlns:p="http://schemas.openxmlformats.org/presentationml/2006/main">
  <p:tag name="KSO_WM_UNIT_COLOR_SCHEME_SHAPE_ID" val="14"/>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6"/>
  <p:tag name="KSO_WM_UNIT_ID" val="diagram20194755_1*i*6"/>
  <p:tag name="KSO_WM_TEMPLATE_CATEGORY" val="diagram"/>
  <p:tag name="KSO_WM_TEMPLATE_INDEX" val="2019475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57.xml><?xml version="1.0" encoding="utf-8"?>
<p:tagLst xmlns:p="http://schemas.openxmlformats.org/presentationml/2006/main">
  <p:tag name="KSO_WM_UNIT_COLOR_SCHEME_SHAPE_ID" val="15"/>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4"/>
  <p:tag name="KSO_WM_UNIT_ID" val="diagram20194755_1*i*4"/>
  <p:tag name="KSO_WM_TEMPLATE_CATEGORY" val="diagram"/>
  <p:tag name="KSO_WM_TEMPLATE_INDEX" val="2019475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158.xml><?xml version="1.0" encoding="utf-8"?>
<p:tagLst xmlns:p="http://schemas.openxmlformats.org/presentationml/2006/main">
  <p:tag name="KSO_WM_UNIT_COLOR_SCHEME_SHAPE_ID" val="12"/>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3"/>
  <p:tag name="KSO_WM_UNIT_ID" val="diagram20194755_1*i*3"/>
  <p:tag name="KSO_WM_TEMPLATE_CATEGORY" val="diagram"/>
  <p:tag name="KSO_WM_TEMPLATE_INDEX" val="20194755"/>
  <p:tag name="KSO_WM_UNIT_LAYERLEVEL" val="1"/>
  <p:tag name="KSO_WM_TAG_VERSION" val="1.0"/>
  <p:tag name="KSO_WM_BEAUTIFY_FLAG" val="#wm#"/>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159.xml><?xml version="1.0" encoding="utf-8"?>
<p:tagLst xmlns:p="http://schemas.openxmlformats.org/presentationml/2006/main">
  <p:tag name="KSO_WM_UNIT_COLOR_SCHEME_SHAPE_ID" val="13"/>
  <p:tag name="KSO_WM_UNIT_COLOR_SCHEME_PARENT_PAGE" val="0_1"/>
  <p:tag name="KSO_WM_UNIT_HIGHLIGHT" val="0"/>
  <p:tag name="KSO_WM_UNIT_COMPATIBLE" val="0"/>
  <p:tag name="KSO_WM_UNIT_DIAGRAM_ISNUMVISUAL" val="0"/>
  <p:tag name="KSO_WM_UNIT_DIAGRAM_ISREFERUNIT" val="0"/>
  <p:tag name="KSO_WM_UNIT_TYPE" val="i"/>
  <p:tag name="KSO_WM_UNIT_INDEX" val="7"/>
  <p:tag name="KSO_WM_UNIT_ID" val="diagram20194755_1*i*7"/>
  <p:tag name="KSO_WM_TEMPLATE_CATEGORY" val="diagram"/>
  <p:tag name="KSO_WM_TEMPLATE_INDEX" val="20194755"/>
  <p:tag name="KSO_WM_UNIT_LAYERLEVEL" val="1"/>
  <p:tag name="KSO_WM_TAG_VERSION" val="1.0"/>
  <p:tag name="KSO_WM_BEAUTIFY_FLAG" val="#wm#"/>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60.xml><?xml version="1.0" encoding="utf-8"?>
<p:tagLst xmlns:p="http://schemas.openxmlformats.org/presentationml/2006/main">
  <p:tag name="KSO_WM_UNIT_TEXT_PART_ID_V2" val="d-4-2"/>
  <p:tag name="KSO_WM_UNIT_COLOR_SCHEME_SHAPE_ID" val="2"/>
  <p:tag name="KSO_WM_UNIT_COLOR_SCHEME_PARENT_PAGE" val="0_1"/>
  <p:tag name="KSO_WM_UNIT_SUBTYPE" val="a"/>
  <p:tag name="KSO_WM_UNIT_PRESET_TEXT" val="单击此处添加小标题：&#13;点击此处添加正文，文字是您思想的提炼，为了最终演示发布的良好效果，请尽量言简意赅的阐述观点；根据需要可酌情增减文字，以便观者可以准确理解您所传达的信息。您的正文已经简明扼要，字字珠玑，但信息却千丝万缕、错综复杂，需要用更多的文字来表述；但请您尽可能提炼思想的精髓，恰如其分的表达观点，往往可以事半功倍。&#13;我们为您  标注了最  适合的位  置您输入  的文字到  这里时就  是最佳视&#13;为了能让  您有更直  观的字数  感受并进  一步方便    &#13;单击此处添加小标题：&#13;点击此处添加正文，文字是您思想的提炼，为了最终演示发布的良好效果，请尽量言简意赅。"/>
  <p:tag name="KSO_WM_UNIT_NOCLEAR" val="1"/>
  <p:tag name="KSO_WM_UNIT_VALUE" val="468"/>
  <p:tag name="KSO_WM_UNIT_HIGHLIGHT" val="0"/>
  <p:tag name="KSO_WM_UNIT_COMPATIBLE" val="0"/>
  <p:tag name="KSO_WM_UNIT_DIAGRAM_ISNUMVISUAL" val="0"/>
  <p:tag name="KSO_WM_UNIT_DIAGRAM_ISREFERUNIT" val="0"/>
  <p:tag name="KSO_WM_UNIT_TYPE" val="f"/>
  <p:tag name="KSO_WM_UNIT_INDEX" val="1"/>
  <p:tag name="KSO_WM_UNIT_ID" val="diagram20194755_1*f*1"/>
  <p:tag name="KSO_WM_TEMPLATE_CATEGORY" val="diagram"/>
  <p:tag name="KSO_WM_TEMPLATE_INDEX" val="20194755"/>
  <p:tag name="KSO_WM_UNIT_LAYERLEVEL" val="1"/>
  <p:tag name="KSO_WM_TAG_VERSION" val="1.0"/>
  <p:tag name="KSO_WM_BEAUTIFY_FLAG" val="#wm#"/>
  <p:tag name="KSO_WM_UNIT_TEXT_FILL_FORE_SCHEMECOLOR_INDEX_BRIGHTNESS" val="0.25"/>
  <p:tag name="KSO_WM_UNIT_TEXT_FILL_FORE_SCHEMECOLOR_INDEX" val="13"/>
  <p:tag name="KSO_WM_UNIT_TEXT_FILL_TYPE" val="1"/>
</p:tagLst>
</file>

<file path=ppt/tags/tag161.xml><?xml version="1.0" encoding="utf-8"?>
<p:tagLst xmlns:p="http://schemas.openxmlformats.org/presentationml/2006/main">
  <p:tag name="KSO_WM_UNIT_TEXT_PART_ID_V2" val="a-3-2"/>
  <p:tag name="KSO_WM_UNIT_COLOR_SCHEME_SHAPE_ID" val="3"/>
  <p:tag name="KSO_WM_UNIT_COLOR_SCHEME_PARENT_PAGE" val="0_1"/>
  <p:tag name="KSO_WM_UNIT_ISCONTENTSTITLE" val="0"/>
  <p:tag name="KSO_WM_UNIT_ISNUMDGMTITLE" val="0"/>
  <p:tag name="KSO_WM_UNIT_NOCLEAR" val="0"/>
  <p:tag name="KSO_WM_UNIT_VALUE" val="17"/>
  <p:tag name="KSO_WM_UNIT_HIGHLIGHT" val="0"/>
  <p:tag name="KSO_WM_UNIT_COMPATIBLE" val="0"/>
  <p:tag name="KSO_WM_UNIT_DIAGRAM_ISNUMVISUAL" val="0"/>
  <p:tag name="KSO_WM_UNIT_DIAGRAM_ISREFERUNIT" val="0"/>
  <p:tag name="KSO_WM_UNIT_TYPE" val="a"/>
  <p:tag name="KSO_WM_UNIT_INDEX" val="1"/>
  <p:tag name="KSO_WM_UNIT_ID" val="diagram20194755_1*a*1"/>
  <p:tag name="KSO_WM_TEMPLATE_CATEGORY" val="diagram"/>
  <p:tag name="KSO_WM_TEMPLATE_INDEX" val="20194755"/>
  <p:tag name="KSO_WM_UNIT_LAYERLEVEL" val="1"/>
  <p:tag name="KSO_WM_TAG_VERSION" val="1.0"/>
  <p:tag name="KSO_WM_BEAUTIFY_FLAG" val="#wm#"/>
  <p:tag name="KSO_WM_UNIT_PRESET_TEXT" val="单击此处添加标题"/>
  <p:tag name="KSO_WM_UNIT_TEXT_FILL_FORE_SCHEMECOLOR_INDEX_BRIGHTNESS" val="0.25"/>
  <p:tag name="KSO_WM_UNIT_TEXT_FILL_FORE_SCHEMECOLOR_INDEX" val="13"/>
  <p:tag name="KSO_WM_UNIT_TEXT_FILL_TYPE" val="1"/>
</p:tagLst>
</file>

<file path=ppt/tags/tag162.xml><?xml version="1.0" encoding="utf-8"?>
<p:tagLst xmlns:p="http://schemas.openxmlformats.org/presentationml/2006/main">
  <p:tag name="KSO_WM_SLIDE_COLORSCHEME_VERSION" val="3.2"/>
  <p:tag name="KSO_WM_SLIDE_ID" val="diagram20194755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SLIDE_SIZE" val="919*458"/>
  <p:tag name="KSO_WM_SLIDE_POSITION" val="26*50"/>
  <p:tag name="KSO_WM_TAG_VERSION" val="1.0"/>
  <p:tag name="KSO_WM_BEAUTIFY_FLAG" val="#wm#"/>
  <p:tag name="KSO_WM_TEMPLATE_CATEGORY" val="diagram"/>
  <p:tag name="KSO_WM_TEMPLATE_INDEX" val="20194755"/>
  <p:tag name="KSO_WM_SLIDE_LAYOUT" val="a_f"/>
  <p:tag name="KSO_WM_SLIDE_LAYOUT_CNT" val="1_1"/>
  <p:tag name="KSO_WM_SLIDE_BK_DARK_LIGHT" val="2"/>
  <p:tag name="KSO_WM_SLIDE_BACKGROUND_TYPE" val="general"/>
</p:tagLst>
</file>

<file path=ppt/tags/tag163.xml><?xml version="1.0" encoding="utf-8"?>
<p:tagLst xmlns:p="http://schemas.openxmlformats.org/presentationml/2006/main">
  <p:tag name="KSO_WM_UNIT_ISCONTENTSTITLE" val="0"/>
  <p:tag name="KSO_WM_UNIT_ISNUMDGMTITLE" val="0"/>
  <p:tag name="KSO_WM_UNIT_NOCLEAR" val="0"/>
  <p:tag name="KSO_WM_UNIT_VALUE" val="14"/>
  <p:tag name="KSO_WM_UNIT_HIGHLIGHT" val="0"/>
  <p:tag name="KSO_WM_UNIT_COMPATIBLE" val="0"/>
  <p:tag name="KSO_WM_UNIT_DIAGRAM_ISNUMVISUAL" val="0"/>
  <p:tag name="KSO_WM_UNIT_DIAGRAM_ISREFERUNIT" val="0"/>
  <p:tag name="KSO_WM_UNIT_TYPE" val="a"/>
  <p:tag name="KSO_WM_UNIT_INDEX" val="1"/>
  <p:tag name="KSO_WM_UNIT_ID" val="custom20202990_9*a*1"/>
  <p:tag name="KSO_WM_TEMPLATE_CATEGORY" val="custom"/>
  <p:tag name="KSO_WM_TEMPLATE_INDEX" val="20202990"/>
  <p:tag name="KSO_WM_UNIT_LAYERLEVEL" val="1"/>
  <p:tag name="KSO_WM_TAG_VERSION" val="1.0"/>
  <p:tag name="KSO_WM_BEAUTIFY_FLAG" val="#wm#"/>
  <p:tag name="KSO_WM_UNIT_PRESET_TEXT" val="点击输入标题内容"/>
  <p:tag name="KSO_WM_UNIT_TEXT_FILL_FORE_SCHEMECOLOR_INDEX_BRIGHTNESS" val="0.15"/>
  <p:tag name="KSO_WM_UNIT_TEXT_FILL_FORE_SCHEMECOLOR_INDEX" val="13"/>
  <p:tag name="KSO_WM_UNIT_TEXT_FILL_TYPE" val="1"/>
</p:tagLst>
</file>

<file path=ppt/tags/tag1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990_9*i*1"/>
  <p:tag name="KSO_WM_TEMPLATE_CATEGORY" val="custom"/>
  <p:tag name="KSO_WM_TEMPLATE_INDEX" val="20202990"/>
  <p:tag name="KSO_WM_UNIT_LAYERLEVEL" val="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Lst>
</file>

<file path=ppt/tags/tag165.xml><?xml version="1.0" encoding="utf-8"?>
<p:tagLst xmlns:p="http://schemas.openxmlformats.org/presentationml/2006/main">
  <p:tag name="KSO_WM_UNIT_NOCLEAR" val="0"/>
  <p:tag name="KSO_WM_UNIT_VALUE" val="2"/>
  <p:tag name="KSO_WM_UNIT_HIGHLIGHT" val="0"/>
  <p:tag name="KSO_WM_UNIT_COMPATIBLE" val="1"/>
  <p:tag name="KSO_WM_UNIT_DIAGRAM_ISNUMVISUAL" val="0"/>
  <p:tag name="KSO_WM_UNIT_DIAGRAM_ISREFERUNIT" val="0"/>
  <p:tag name="KSO_WM_UNIT_TYPE" val="e"/>
  <p:tag name="KSO_WM_UNIT_INDEX" val="1"/>
  <p:tag name="KSO_WM_UNIT_ID" val="custom20202990_9*e*1"/>
  <p:tag name="KSO_WM_TEMPLATE_CATEGORY" val="custom"/>
  <p:tag name="KSO_WM_TEMPLATE_INDEX" val="20202990"/>
  <p:tag name="KSO_WM_UNIT_LAYERLEVEL" val="1"/>
  <p:tag name="KSO_WM_TAG_VERSION" val="1.0"/>
  <p:tag name="KSO_WM_BEAUTIFY_FLAG" val="#wm#"/>
  <p:tag name="KSO_WM_UNIT_PRESET_TEXT" val="01"/>
  <p:tag name="KSO_WM_UNIT_TEXT_FILL_FORE_SCHEMECOLOR_INDEX_BRIGHTNESS" val="0"/>
  <p:tag name="KSO_WM_UNIT_TEXT_FILL_FORE_SCHEMECOLOR_INDEX" val="14"/>
  <p:tag name="KSO_WM_UNIT_TEXT_FILL_TYPE" val="1"/>
</p:tagLst>
</file>

<file path=ppt/tags/tag1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custom20202990_9*i*2"/>
  <p:tag name="KSO_WM_TEMPLATE_CATEGORY" val="custom"/>
  <p:tag name="KSO_WM_TEMPLATE_INDEX" val="20202990"/>
  <p:tag name="KSO_WM_UNIT_LAYERLEVEL" val="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67.xml><?xml version="1.0" encoding="utf-8"?>
<p:tagLst xmlns:p="http://schemas.openxmlformats.org/presentationml/2006/main">
  <p:tag name="KSO_WM_SLIDE_ID" val="custom20202990_9"/>
  <p:tag name="KSO_WM_TEMPLATE_SUBCATEGORY" val="17"/>
  <p:tag name="KSO_WM_TEMPLATE_MASTER_TYPE" val="1"/>
  <p:tag name="KSO_WM_TEMPLATE_COLOR_TYPE" val="1"/>
  <p:tag name="KSO_WM_SLIDE_TYPE" val="sectionTitle"/>
  <p:tag name="KSO_WM_SLIDE_SUBTYPE" val="pureTxt"/>
  <p:tag name="KSO_WM_SLIDE_ITEM_CNT" val="0"/>
  <p:tag name="KSO_WM_SLIDE_INDEX" val="9"/>
  <p:tag name="KSO_WM_TAG_VERSION" val="1.0"/>
  <p:tag name="KSO_WM_BEAUTIFY_FLAG" val="#wm#"/>
  <p:tag name="KSO_WM_TEMPLATE_CATEGORY" val="custom"/>
  <p:tag name="KSO_WM_TEMPLATE_INDEX" val="20202990"/>
  <p:tag name="KSO_WM_SLIDE_LAYOUT" val="a_b_e"/>
  <p:tag name="KSO_WM_SLIDE_LAYOUT_CNT" val="1_1_1"/>
</p:tagLst>
</file>

<file path=ppt/tags/tag1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03751_1*i*1"/>
  <p:tag name="KSO_WM_TEMPLATE_CATEGORY" val="diagram"/>
  <p:tag name="KSO_WM_TEMPLATE_INDEX" val="20203751"/>
  <p:tag name="KSO_WM_UNIT_LAYERLEVEL" val="1"/>
  <p:tag name="KSO_WM_TAG_VERSION" val="1.0"/>
  <p:tag name="KSO_WM_BEAUTIFY_FLAG" val="#wm#"/>
</p:tagLst>
</file>

<file path=ppt/tags/tag1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751_1*i*2"/>
  <p:tag name="KSO_WM_TEMPLATE_CATEGORY" val="diagram"/>
  <p:tag name="KSO_WM_TEMPLATE_INDEX" val="20203751"/>
  <p:tag name="KSO_WM_UNIT_LAYERLEVEL" val="1"/>
  <p:tag name="KSO_WM_TAG_VERSION" val="1.0"/>
  <p:tag name="KSO_WM_BEAUTIFY_FLAG" val="#wm#"/>
  <p:tag name="KSO_WM_UNIT_FILL_FORE_SCHEMECOLOR_INDEX_BRIGHTNESS" val="0.8"/>
  <p:tag name="KSO_WM_UNIT_FILL_FORE_SCHEMECOLOR_INDEX" val="15"/>
  <p:tag name="KSO_WM_UNIT_FILL_TYPE" val="1"/>
  <p:tag name="KSO_WM_UNIT_TEXT_FILL_FORE_SCHEMECOLOR_INDEX_BRIGHTNESS" val="0"/>
  <p:tag name="KSO_WM_UNIT_TEXT_FILL_FORE_SCHEMECOLOR_INDEX" val="2"/>
  <p:tag name="KSO_WM_UNIT_TEXT_FILL_TYPE" val="1"/>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03751_1*i*3"/>
  <p:tag name="KSO_WM_TEMPLATE_CATEGORY" val="diagram"/>
  <p:tag name="KSO_WM_TEMPLATE_INDEX" val="20203751"/>
  <p:tag name="KSO_WM_UNIT_LAYERLEVEL" val="1"/>
  <p:tag name="KSO_WM_TAG_VERSION" val="1.0"/>
  <p:tag name="KSO_WM_BEAUTIFY_FLAG" val="#wm#"/>
  <p:tag name="KSO_WM_UNIT_FILL_FORE_SCHEMECOLOR_INDEX_BRIGHTNESS" val="0.8"/>
  <p:tag name="KSO_WM_UNIT_FILL_FORE_SCHEMECOLOR_INDEX" val="15"/>
  <p:tag name="KSO_WM_UNIT_FILL_TYPE" val="1"/>
  <p:tag name="KSO_WM_UNIT_TEXT_FILL_FORE_SCHEMECOLOR_INDEX_BRIGHTNESS" val="0"/>
  <p:tag name="KSO_WM_UNIT_TEXT_FILL_FORE_SCHEMECOLOR_INDEX" val="2"/>
  <p:tag name="KSO_WM_UNIT_TEXT_FILL_TYPE" val="1"/>
</p:tagLst>
</file>

<file path=ppt/tags/tag1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03751_1*i*4"/>
  <p:tag name="KSO_WM_TEMPLATE_CATEGORY" val="diagram"/>
  <p:tag name="KSO_WM_TEMPLATE_INDEX" val="20203751"/>
  <p:tag name="KSO_WM_UNIT_LAYERLEVEL" val="1"/>
  <p:tag name="KSO_WM_TAG_VERSION" val="1.0"/>
  <p:tag name="KSO_WM_BEAUTIFY_FLAG" val="#wm#"/>
</p:tagLst>
</file>

<file path=ppt/tags/tag1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203751_1*i*5"/>
  <p:tag name="KSO_WM_TEMPLATE_CATEGORY" val="diagram"/>
  <p:tag name="KSO_WM_TEMPLATE_INDEX" val="20203751"/>
  <p:tag name="KSO_WM_UNIT_LAYERLEVEL" val="1"/>
  <p:tag name="KSO_WM_TAG_VERSION" val="1.0"/>
  <p:tag name="KSO_WM_BEAUTIFY_FLAG" val="#wm#"/>
  <p:tag name="KSO_WM_UNIT_FILL_FORE_SCHEMECOLOR_INDEX_BRIGHTNESS" val="0.8"/>
  <p:tag name="KSO_WM_UNIT_FILL_FORE_SCHEMECOLOR_INDEX" val="15"/>
  <p:tag name="KSO_WM_UNIT_FILL_TYPE" val="1"/>
  <p:tag name="KSO_WM_UNIT_TEXT_FILL_FORE_SCHEMECOLOR_INDEX_BRIGHTNESS" val="0"/>
  <p:tag name="KSO_WM_UNIT_TEXT_FILL_FORE_SCHEMECOLOR_INDEX" val="2"/>
  <p:tag name="KSO_WM_UNIT_TEXT_FILL_TYPE" val="1"/>
</p:tagLst>
</file>

<file path=ppt/tags/tag1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diagram20203751_1*i*6"/>
  <p:tag name="KSO_WM_TEMPLATE_CATEGORY" val="diagram"/>
  <p:tag name="KSO_WM_TEMPLATE_INDEX" val="20203751"/>
  <p:tag name="KSO_WM_UNIT_LAYERLEVEL" val="1"/>
  <p:tag name="KSO_WM_TAG_VERSION" val="1.0"/>
  <p:tag name="KSO_WM_BEAUTIFY_FLAG" val="#wm#"/>
  <p:tag name="KSO_WM_UNIT_FILL_FORE_SCHEMECOLOR_INDEX_BRIGHTNESS" val="0.8"/>
  <p:tag name="KSO_WM_UNIT_FILL_FORE_SCHEMECOLOR_INDEX" val="15"/>
  <p:tag name="KSO_WM_UNIT_FILL_TYPE" val="1"/>
  <p:tag name="KSO_WM_UNIT_TEXT_FILL_FORE_SCHEMECOLOR_INDEX_BRIGHTNESS" val="0"/>
  <p:tag name="KSO_WM_UNIT_TEXT_FILL_FORE_SCHEMECOLOR_INDEX" val="2"/>
  <p:tag name="KSO_WM_UNIT_TEXT_FILL_TYPE" val="1"/>
</p:tagLst>
</file>

<file path=ppt/tags/tag1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7"/>
  <p:tag name="KSO_WM_UNIT_ID" val="diagram20203751_1*i*7"/>
  <p:tag name="KSO_WM_TEMPLATE_CATEGORY" val="diagram"/>
  <p:tag name="KSO_WM_TEMPLATE_INDEX" val="20203751"/>
  <p:tag name="KSO_WM_UNIT_LAYERLEVEL" val="1"/>
  <p:tag name="KSO_WM_TAG_VERSION" val="1.0"/>
  <p:tag name="KSO_WM_BEAUTIFY_FLAG" val="#wm#"/>
  <p:tag name="KSO_WM_UNIT_FILL_FORE_SCHEMECOLOR_INDEX_BRIGHTNESS" val="0.6"/>
  <p:tag name="KSO_WM_UNIT_FILL_FORE_SCHEMECOLOR_INDEX" val="15"/>
  <p:tag name="KSO_WM_UNIT_FILL_BACK_SCHEMECOLOR_INDEX_BRIGHTNESS" val="0"/>
  <p:tag name="KSO_WM_UNIT_FILL_BACK_SCHEMECOLOR_INDEX" val="14"/>
  <p:tag name="KSO_WM_UNIT_FILL_TYPE" val="2"/>
  <p:tag name="KSO_WM_UNIT_TEXT_FILL_FORE_SCHEMECOLOR_INDEX_BRIGHTNESS" val="0"/>
  <p:tag name="KSO_WM_UNIT_TEXT_FILL_FORE_SCHEMECOLOR_INDEX" val="14"/>
  <p:tag name="KSO_WM_UNIT_TEXT_FILL_TYPE" val="1"/>
</p:tagLst>
</file>

<file path=ppt/tags/tag1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8"/>
  <p:tag name="KSO_WM_UNIT_ID" val="diagram20203751_1*i*8"/>
  <p:tag name="KSO_WM_TEMPLATE_CATEGORY" val="diagram"/>
  <p:tag name="KSO_WM_TEMPLATE_INDEX" val="20203751"/>
  <p:tag name="KSO_WM_UNIT_LAYERLEVEL" val="1"/>
  <p:tag name="KSO_WM_TAG_VERSION" val="1.0"/>
  <p:tag name="KSO_WM_BEAUTIFY_FLAG" val="#wm#"/>
  <p:tag name="KSO_WM_UNIT_FILL_FORE_SCHEMECOLOR_INDEX_BRIGHTNESS" val="0.8"/>
  <p:tag name="KSO_WM_UNIT_FILL_FORE_SCHEMECOLOR_INDEX" val="15"/>
  <p:tag name="KSO_WM_UNIT_FILL_TYPE" val="1"/>
  <p:tag name="KSO_WM_UNIT_TEXT_FILL_FORE_SCHEMECOLOR_INDEX_BRIGHTNESS" val="0"/>
  <p:tag name="KSO_WM_UNIT_TEXT_FILL_FORE_SCHEMECOLOR_INDEX" val="14"/>
  <p:tag name="KSO_WM_UNIT_TEXT_FILL_TYPE" val="1"/>
</p:tagLst>
</file>

<file path=ppt/tags/tag1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9"/>
  <p:tag name="KSO_WM_UNIT_ID" val="diagram20203751_1*i*9"/>
  <p:tag name="KSO_WM_TEMPLATE_CATEGORY" val="diagram"/>
  <p:tag name="KSO_WM_TEMPLATE_INDEX" val="20203751"/>
  <p:tag name="KSO_WM_UNIT_LAYERLEVEL" val="1"/>
  <p:tag name="KSO_WM_TAG_VERSION" val="1.0"/>
  <p:tag name="KSO_WM_BEAUTIFY_FLAG" val="#wm#"/>
  <p:tag name="KSO_WM_UNIT_FILL_FORE_SCHEMECOLOR_INDEX_BRIGHTNESS" val="0"/>
  <p:tag name="KSO_WM_UNIT_FILL_FORE_SCHEMECOLOR_INDEX" val="15"/>
  <p:tag name="KSO_WM_UNIT_FILL_TYPE" val="1"/>
  <p:tag name="KSO_WM_UNIT_TEXT_FILL_FORE_SCHEMECOLOR_INDEX_BRIGHTNESS" val="0"/>
  <p:tag name="KSO_WM_UNIT_TEXT_FILL_FORE_SCHEMECOLOR_INDEX" val="14"/>
  <p:tag name="KSO_WM_UNIT_TEXT_FILL_TYPE" val="1"/>
</p:tagLst>
</file>

<file path=ppt/tags/tag177.xml><?xml version="1.0" encoding="utf-8"?>
<p:tagLst xmlns:p="http://schemas.openxmlformats.org/presentationml/2006/main">
  <p:tag name="KSO_WM_UNIT_TEXT_PART_ID_V2" val="a-1-2"/>
  <p:tag name="KSO_WM_UNIT_COLOR_SCHEME_SHAPE_ID" val="16"/>
  <p:tag name="KSO_WM_UNIT_COLOR_SCHEME_PARENT_PAGE" val="0_1"/>
  <p:tag name="KSO_WM_UNIT_ISCONTENTSTITLE" val="0"/>
  <p:tag name="KSO_WM_UNIT_PRESET_TEXT" val="单击此处添加文本具体内容，简明扼要的阐述您的观点"/>
  <p:tag name="KSO_WM_UNIT_NOCLEAR" val="0"/>
  <p:tag name="KSO_WM_UNIT_VALUE" val="32"/>
  <p:tag name="KSO_WM_UNIT_HIGHLIGHT" val="0"/>
  <p:tag name="KSO_WM_UNIT_COMPATIBLE" val="0"/>
  <p:tag name="KSO_WM_UNIT_DIAGRAM_ISNUMVISUAL" val="0"/>
  <p:tag name="KSO_WM_UNIT_DIAGRAM_ISREFERUNIT" val="0"/>
  <p:tag name="KSO_WM_UNIT_TYPE" val="f"/>
  <p:tag name="KSO_WM_UNIT_INDEX" val="1"/>
  <p:tag name="KSO_WM_UNIT_ID" val="diagram20203751_1*f*1"/>
  <p:tag name="KSO_WM_TEMPLATE_CATEGORY" val="diagram"/>
  <p:tag name="KSO_WM_TEMPLATE_INDEX" val="20203751"/>
  <p:tag name="KSO_WM_UNIT_LAYERLEVEL" val="1"/>
  <p:tag name="KSO_WM_TAG_VERSION" val="1.0"/>
  <p:tag name="KSO_WM_BEAUTIFY_FLAG" val="#wm#"/>
  <p:tag name="KSO_WM_UNIT_SUBTYPE" val="a"/>
  <p:tag name="KSO_WM_UNIT_TEXT_FILL_FORE_SCHEMECOLOR_INDEX_BRIGHTNESS" val="0.15"/>
  <p:tag name="KSO_WM_UNIT_TEXT_FILL_FORE_SCHEMECOLOR_INDEX" val="13"/>
  <p:tag name="KSO_WM_UNIT_TEXT_FILL_TYPE" val="1"/>
</p:tagLst>
</file>

<file path=ppt/tags/tag178.xml><?xml version="1.0" encoding="utf-8"?>
<p:tagLst xmlns:p="http://schemas.openxmlformats.org/presentationml/2006/main">
  <p:tag name="KSO_WM_SLIDE_ID" val="diagram20203751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SLIDE_SIZE" val="960*466"/>
  <p:tag name="KSO_WM_SLIDE_POSITION" val="0*74"/>
  <p:tag name="KSO_WM_TAG_VERSION" val="1.0"/>
  <p:tag name="KSO_WM_BEAUTIFY_FLAG" val="#wm#"/>
  <p:tag name="KSO_WM_TEMPLATE_CATEGORY" val="diagram"/>
  <p:tag name="KSO_WM_TEMPLATE_INDEX" val="20203751"/>
  <p:tag name="KSO_WM_SLIDE_LAYOUT" val="f"/>
  <p:tag name="KSO_WM_SLIDE_LAYOUT_CNT" val="1"/>
  <p:tag name="KSO_WM_SLIDE_BK_DARK_LIGHT" val="2"/>
  <p:tag name="KSO_WM_SLIDE_BACKGROUND_TYPE" val="general"/>
</p:tagLst>
</file>

<file path=ppt/tags/tag179.xml><?xml version="1.0" encoding="utf-8"?>
<p:tagLst xmlns:p="http://schemas.openxmlformats.org/presentationml/2006/main">
  <p:tag name="KSO_WM_UNIT_ISCONTENTSTITLE" val="0"/>
  <p:tag name="KSO_WM_UNIT_ISNUMDGMTITLE" val="0"/>
  <p:tag name="KSO_WM_UNIT_NOCLEAR" val="0"/>
  <p:tag name="KSO_WM_UNIT_VALUE" val="14"/>
  <p:tag name="KSO_WM_UNIT_HIGHLIGHT" val="0"/>
  <p:tag name="KSO_WM_UNIT_COMPATIBLE" val="0"/>
  <p:tag name="KSO_WM_UNIT_DIAGRAM_ISNUMVISUAL" val="0"/>
  <p:tag name="KSO_WM_UNIT_DIAGRAM_ISREFERUNIT" val="0"/>
  <p:tag name="KSO_WM_UNIT_TYPE" val="a"/>
  <p:tag name="KSO_WM_UNIT_INDEX" val="1"/>
  <p:tag name="KSO_WM_UNIT_ID" val="custom20202990_9*a*1"/>
  <p:tag name="KSO_WM_TEMPLATE_CATEGORY" val="custom"/>
  <p:tag name="KSO_WM_TEMPLATE_INDEX" val="20202990"/>
  <p:tag name="KSO_WM_UNIT_LAYERLEVEL" val="1"/>
  <p:tag name="KSO_WM_TAG_VERSION" val="1.0"/>
  <p:tag name="KSO_WM_BEAUTIFY_FLAG" val="#wm#"/>
  <p:tag name="KSO_WM_UNIT_PRESET_TEXT" val="点击输入标题内容"/>
  <p:tag name="KSO_WM_UNIT_TEXT_FILL_FORE_SCHEMECOLOR_INDEX_BRIGHTNESS" val="0.15"/>
  <p:tag name="KSO_WM_UNIT_TEXT_FILL_FORE_SCHEMECOLOR_INDEX" val="13"/>
  <p:tag name="KSO_WM_UNIT_TEXT_FILL_TYPE" val="1"/>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990_9*i*1"/>
  <p:tag name="KSO_WM_TEMPLATE_CATEGORY" val="custom"/>
  <p:tag name="KSO_WM_TEMPLATE_INDEX" val="20202990"/>
  <p:tag name="KSO_WM_UNIT_LAYERLEVEL" val="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Lst>
</file>

<file path=ppt/tags/tag181.xml><?xml version="1.0" encoding="utf-8"?>
<p:tagLst xmlns:p="http://schemas.openxmlformats.org/presentationml/2006/main">
  <p:tag name="KSO_WM_UNIT_NOCLEAR" val="0"/>
  <p:tag name="KSO_WM_UNIT_VALUE" val="2"/>
  <p:tag name="KSO_WM_UNIT_HIGHLIGHT" val="0"/>
  <p:tag name="KSO_WM_UNIT_COMPATIBLE" val="1"/>
  <p:tag name="KSO_WM_UNIT_DIAGRAM_ISNUMVISUAL" val="0"/>
  <p:tag name="KSO_WM_UNIT_DIAGRAM_ISREFERUNIT" val="0"/>
  <p:tag name="KSO_WM_UNIT_TYPE" val="e"/>
  <p:tag name="KSO_WM_UNIT_INDEX" val="1"/>
  <p:tag name="KSO_WM_UNIT_ID" val="custom20202990_9*e*1"/>
  <p:tag name="KSO_WM_TEMPLATE_CATEGORY" val="custom"/>
  <p:tag name="KSO_WM_TEMPLATE_INDEX" val="20202990"/>
  <p:tag name="KSO_WM_UNIT_LAYERLEVEL" val="1"/>
  <p:tag name="KSO_WM_TAG_VERSION" val="1.0"/>
  <p:tag name="KSO_WM_BEAUTIFY_FLAG" val="#wm#"/>
  <p:tag name="KSO_WM_UNIT_PRESET_TEXT" val="01"/>
  <p:tag name="KSO_WM_UNIT_TEXT_FILL_FORE_SCHEMECOLOR_INDEX_BRIGHTNESS" val="0"/>
  <p:tag name="KSO_WM_UNIT_TEXT_FILL_FORE_SCHEMECOLOR_INDEX" val="14"/>
  <p:tag name="KSO_WM_UNIT_TEXT_FILL_TYPE" val="1"/>
</p:tagLst>
</file>

<file path=ppt/tags/tag1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custom20202990_9*i*2"/>
  <p:tag name="KSO_WM_TEMPLATE_CATEGORY" val="custom"/>
  <p:tag name="KSO_WM_TEMPLATE_INDEX" val="20202990"/>
  <p:tag name="KSO_WM_UNIT_LAYERLEVEL" val="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83.xml><?xml version="1.0" encoding="utf-8"?>
<p:tagLst xmlns:p="http://schemas.openxmlformats.org/presentationml/2006/main">
  <p:tag name="KSO_WM_SLIDE_ID" val="custom20202990_9"/>
  <p:tag name="KSO_WM_TEMPLATE_SUBCATEGORY" val="17"/>
  <p:tag name="KSO_WM_TEMPLATE_MASTER_TYPE" val="1"/>
  <p:tag name="KSO_WM_TEMPLATE_COLOR_TYPE" val="1"/>
  <p:tag name="KSO_WM_SLIDE_TYPE" val="sectionTitle"/>
  <p:tag name="KSO_WM_SLIDE_SUBTYPE" val="pureTxt"/>
  <p:tag name="KSO_WM_SLIDE_ITEM_CNT" val="0"/>
  <p:tag name="KSO_WM_SLIDE_INDEX" val="9"/>
  <p:tag name="KSO_WM_TAG_VERSION" val="1.0"/>
  <p:tag name="KSO_WM_BEAUTIFY_FLAG" val="#wm#"/>
  <p:tag name="KSO_WM_TEMPLATE_CATEGORY" val="custom"/>
  <p:tag name="KSO_WM_TEMPLATE_INDEX" val="20202990"/>
  <p:tag name="KSO_WM_SLIDE_LAYOUT" val="a_b_e"/>
  <p:tag name="KSO_WM_SLIDE_LAYOUT_CNT" val="1_1_1"/>
</p:tagLst>
</file>

<file path=ppt/tags/tag184.xml><?xml version="1.0" encoding="utf-8"?>
<p:tagLst xmlns:p="http://schemas.openxmlformats.org/presentationml/2006/main">
  <p:tag name="KSO_WM_UNIT_VALUE" val="1904*3384"/>
  <p:tag name="KSO_WM_UNIT_HIGHLIGHT" val="0"/>
  <p:tag name="KSO_WM_UNIT_COMPATIBLE" val="1"/>
  <p:tag name="KSO_WM_UNIT_DIAGRAM_ISNUMVISUAL" val="0"/>
  <p:tag name="KSO_WM_UNIT_DIAGRAM_ISREFERUNIT" val="0"/>
  <p:tag name="KSO_WM_UNIT_TYPE" val="d"/>
  <p:tag name="KSO_WM_UNIT_INDEX" val="1"/>
  <p:tag name="KSO_WM_UNIT_ID" val="diagram20212694_1*d*1"/>
  <p:tag name="KSO_WM_TEMPLATE_CATEGORY" val="diagram"/>
  <p:tag name="KSO_WM_TEMPLATE_INDEX" val="20212694"/>
  <p:tag name="KSO_WM_UNIT_LAYERLEVEL" val="1"/>
  <p:tag name="KSO_WM_TAG_VERSION" val="1.0"/>
  <p:tag name="KSO_WM_BEAUTIFY_FLAG" val="#wm#"/>
  <p:tag name="KSO_WM_CHIP_GROUPID" val="5e7310da9a230a26b9e88a19"/>
  <p:tag name="KSO_WM_CHIP_XID" val="5e7310da9a230a26b9e88a1a"/>
  <p:tag name="KSO_WM_UNIT_DEC_AREA_ID" val="f568abb11cd04830a29cc8a18a2e2f58"/>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2fa357cf79504b80b48eb7b18353a4c2"/>
  <p:tag name="KSO_WM_UNIT_PLACING_PICTURE" val="2fa357cf79504b80b48eb7b18353a4c2"/>
  <p:tag name="KSO_WM_TEMPLATE_ASSEMBLE_XID" val="60656f644054ed1e2fb80935"/>
  <p:tag name="KSO_WM_TEMPLATE_ASSEMBLE_GROUPID" val="60656f644054ed1e2fb80935"/>
</p:tagLst>
</file>

<file path=ppt/tags/tag1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12694_1*i*1"/>
  <p:tag name="KSO_WM_TEMPLATE_CATEGORY" val="diagram"/>
  <p:tag name="KSO_WM_TEMPLATE_INDEX" val="20212694"/>
  <p:tag name="KSO_WM_UNIT_LAYERLEVEL" val="1"/>
  <p:tag name="KSO_WM_TAG_VERSION" val="1.0"/>
  <p:tag name="KSO_WM_BEAUTIFY_FLAG" val="#wm#"/>
  <p:tag name="KSO_WM_UNIT_BLOCK" val="0"/>
  <p:tag name="KSO_WM_UNIT_SM_LIMIT_TYPE" val="2"/>
  <p:tag name="KSO_WM_UNIT_DEC_AREA_ID" val="bd7e8c79921c43b9b5aa47b581bfbc4c"/>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1}"/>
  <p:tag name="KSO_WM_CHIP_GROUPID" val="5f70a3c0747e3ea6e292a84b"/>
  <p:tag name="KSO_WM_CHIP_XID" val="5f70a3c0747e3ea6e292a84c"/>
  <p:tag name="KSO_WM_UNIT_FILL_FORE_SCHEMECOLOR_INDEX_BRIGHTNESS" val="0"/>
  <p:tag name="KSO_WM_UNIT_FILL_FORE_SCHEMECOLOR_INDEX" val="14"/>
  <p:tag name="KSO_WM_UNIT_FILL_TYPE" val="1"/>
  <p:tag name="KSO_WM_UNIT_TEXT_FILL_FORE_SCHEMECOLOR_INDEX_BRIGHTNESS" val="0"/>
  <p:tag name="KSO_WM_UNIT_TEXT_FILL_FORE_SCHEMECOLOR_INDEX" val="13"/>
  <p:tag name="KSO_WM_UNIT_TEXT_FILL_TYPE" val="1"/>
  <p:tag name="KSO_WM_UNIT_VALUE" val="224"/>
  <p:tag name="KSO_WM_TEMPLATE_ASSEMBLE_XID" val="60656f644054ed1e2fb80935"/>
  <p:tag name="KSO_WM_TEMPLATE_ASSEMBLE_GROUPID" val="60656f644054ed1e2fb80935"/>
</p:tagLst>
</file>

<file path=ppt/tags/tag186.xml><?xml version="1.0" encoding="utf-8"?>
<p:tagLst xmlns:p="http://schemas.openxmlformats.org/presentationml/2006/main">
  <p:tag name="KSO_WM_UNIT_TEXT_SUBTYPE" val="a"/>
  <p:tag name="KSO_WM_UNIT_SUBTYPE" val="a"/>
  <p:tag name="KSO_WM_UNIT_PRESET_TEXT" val="单击此处添加正文。"/>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2694_1*f*1"/>
  <p:tag name="KSO_WM_TEMPLATE_CATEGORY" val="diagram"/>
  <p:tag name="KSO_WM_TEMPLATE_INDEX" val="20212694"/>
  <p:tag name="KSO_WM_UNIT_LAYERLEVEL" val="1"/>
  <p:tag name="KSO_WM_TAG_VERSION" val="1.0"/>
  <p:tag name="KSO_WM_BEAUTIFY_FLAG" val="#wm#"/>
  <p:tag name="KSO_WM_UNIT_DEFAULT_FONT" val="14;20;2"/>
  <p:tag name="KSO_WM_UNIT_BLOCK" val="0"/>
  <p:tag name="KSO_WM_UNIT_VALUE" val="39"/>
  <p:tag name="KSO_WM_UNIT_SHOW_EDIT_AREA_INDICATION" val="1"/>
  <p:tag name="KSO_WM_CHIP_GROUPID" val="5e6b05596848fb12bee65ac8"/>
  <p:tag name="KSO_WM_CHIP_XID" val="5e6b05596848fb12bee65aca"/>
  <p:tag name="KSO_WM_UNIT_DEC_AREA_ID" val="81bb239237c04eed9b5a691b270d6a49"/>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df935c171ad4400b8c9e46cc8a75c3b6"/>
  <p:tag name="KSO_WM_UNIT_TEXT_FILL_FORE_SCHEMECOLOR_INDEX_BRIGHTNESS" val="0.25"/>
  <p:tag name="KSO_WM_UNIT_TEXT_FILL_FORE_SCHEMECOLOR_INDEX" val="13"/>
  <p:tag name="KSO_WM_UNIT_TEXT_FILL_TYPE" val="1"/>
  <p:tag name="KSO_WM_TEMPLATE_ASSEMBLE_XID" val="60656f644054ed1e2fb80935"/>
  <p:tag name="KSO_WM_TEMPLATE_ASSEMBLE_GROUPID" val="60656f644054ed1e2fb80935"/>
</p:tagLst>
</file>

<file path=ppt/tags/tag187.xml><?xml version="1.0" encoding="utf-8"?>
<p:tagLst xmlns:p="http://schemas.openxmlformats.org/presentationml/2006/main">
  <p:tag name="KSO_WM_BEAUTIFY_FLAG" val="#wm#"/>
  <p:tag name="KSO_WM_TEMPLATE_CATEGORY" val="diagram"/>
  <p:tag name="KSO_WM_TEMPLATE_INDEX" val="20212694"/>
  <p:tag name="KSO_WM_SLIDE_ID" val="diagram20212694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SLIDE_SIZE" val="960*540"/>
  <p:tag name="KSO_WM_SLIDE_POSITION" val="0*0"/>
  <p:tag name="KSO_WM_TAG_VERSION" val="1.0"/>
  <p:tag name="KSO_WM_SLIDE_LAYOUT" val="d_f"/>
  <p:tag name="KSO_WM_SLIDE_LAYOUT_CNT" val="1_1"/>
  <p:tag name="KSO_WM_SLIDE_LAYOUT_INFO" val="{&quot;id&quot;:&quot;2021-04-01T15:43:57&quot;,&quot;maxSize&quot;:{&quot;size1&quot;:2.2000000000000002},&quot;minSize&quot;:{&quot;size1&quot;:2.2000000000000002},&quot;normalSize&quot;:{&quot;size1&quot;:2.2000000000000002},&quot;subLayout&quot;:[{&quot;id&quot;:&quot;2021-04-01T15:43:57&quot;,&quot;type&quot;:0},{&quot;id&quot;:&quot;2021-04-01T15:43:57&quot;,&quot;margin&quot;:{&quot;bottom&quot;:6.9850001335144043,&quot;left&quot;:12.699999809265137,&quot;right&quot;:12.699999809265137,&quot;top&quot;:6.5619997978210449},&quot;type&quot;:0}],&quot;type&quot;:0}"/>
  <p:tag name="KSO_WM_SLIDE_RATIO" val="1.777778"/>
  <p:tag name="KSO_WM_CHIP_INFOS" val="{&quot;type&quot;:0,&quot;layout_type&quot;:&quot;full&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XID" val="5f70a3c0747e3ea6e292a84c"/>
  <p:tag name="KSO_WM_CHIP_FILLPROP" val="[[{&quot;text_align&quot;:&quot;cm&quot;,&quot;text_direction&quot;:&quot;horizontal&quot;,&quot;support_features&quot;:[&quot;collage&quot;],&quot;support_big_font&quot;:false,&quot;fill_id&quot;:&quot;0043880b284041d295670ec5c3cd977c&quot;,&quot;fill_align&quot;:&quot;cm&quot;,&quot;chip_types&quot;:[&quot;picture&quot;]},{&quot;text_align&quot;:&quot;lm&quot;,&quot;text_direction&quot;:&quot;horizontal&quot;,&quot;support_big_font&quot;:false,&quot;fill_id&quot;:&quot;5c243c3688ac4108b66c4d235678d1e4&quot;,&quot;fill_align&quot;:&quot;lm&quot;,&quot;chip_types&quot;:[&quot;text&quot;]}],[{&quot;text_align&quot;:&quot;cm&quot;,&quot;text_direction&quot;:&quot;horizontal&quot;,&quot;support_features&quot;:[&quot;collage&quot;],&quot;support_big_font&quot;:false,&quot;fill_id&quot;:&quot;0043880b284041d295670ec5c3cd977c&quot;,&quot;fill_align&quot;:&quot;cm&quot;,&quot;chip_types&quot;:[&quot;picture&quot;]},{&quot;text_align&quot;:&quot;cm&quot;,&quot;text_direction&quot;:&quot;horizontal&quot;,&quot;support_big_font&quot;:false,&quot;fill_id&quot;:&quot;5c243c3688ac4108b66c4d235678d1e4&quot;,&quot;fill_align&quot;:&quot;cm&quot;,&quot;chip_types&quot;:[&quot;text&quot;,&quot;header&quot;]}]]"/>
  <p:tag name="KSO_WM_CHIP_DECFILLPROP" val="[]"/>
  <p:tag name="KSO_WM_SLIDE_CAN_ADD_NAVIGATION" val="1"/>
  <p:tag name="KSO_WM_CHIP_GROUPID" val="5f70a3c0747e3ea6e292a84b"/>
  <p:tag name="KSO_WM_SLIDE_BK_DARK_LIGHT" val="2"/>
  <p:tag name="KSO_WM_SLIDE_BACKGROUND_TYPE" val="general"/>
  <p:tag name="KSO_WM_SLIDE_SUPPORT_FEATURE_TYPE" val="1"/>
  <p:tag name="KSO_WM_TEMPLATE_ASSEMBLE_XID" val="60656f644054ed1e2fb80935"/>
  <p:tag name="KSO_WM_TEMPLATE_ASSEMBLE_GROUPID" val="60656f644054ed1e2fb80935"/>
</p:tagLst>
</file>

<file path=ppt/tags/tag188.xml><?xml version="1.0" encoding="utf-8"?>
<p:tagLst xmlns:p="http://schemas.openxmlformats.org/presentationml/2006/main">
  <p:tag name="KSO_WM_UNIT_ISCONTENTSTITLE" val="0"/>
  <p:tag name="KSO_WM_UNIT_ISNUMDGMTITLE" val="0"/>
  <p:tag name="KSO_WM_UNIT_NOCLEAR" val="0"/>
  <p:tag name="KSO_WM_UNIT_VALUE" val="14"/>
  <p:tag name="KSO_WM_UNIT_HIGHLIGHT" val="0"/>
  <p:tag name="KSO_WM_UNIT_COMPATIBLE" val="0"/>
  <p:tag name="KSO_WM_UNIT_DIAGRAM_ISNUMVISUAL" val="0"/>
  <p:tag name="KSO_WM_UNIT_DIAGRAM_ISREFERUNIT" val="0"/>
  <p:tag name="KSO_WM_UNIT_TYPE" val="a"/>
  <p:tag name="KSO_WM_UNIT_INDEX" val="1"/>
  <p:tag name="KSO_WM_UNIT_ID" val="custom20202990_9*a*1"/>
  <p:tag name="KSO_WM_TEMPLATE_CATEGORY" val="custom"/>
  <p:tag name="KSO_WM_TEMPLATE_INDEX" val="20202990"/>
  <p:tag name="KSO_WM_UNIT_LAYERLEVEL" val="1"/>
  <p:tag name="KSO_WM_TAG_VERSION" val="1.0"/>
  <p:tag name="KSO_WM_BEAUTIFY_FLAG" val="#wm#"/>
  <p:tag name="KSO_WM_UNIT_PRESET_TEXT" val="点击输入标题内容"/>
  <p:tag name="KSO_WM_UNIT_TEXT_FILL_FORE_SCHEMECOLOR_INDEX_BRIGHTNESS" val="0.15"/>
  <p:tag name="KSO_WM_UNIT_TEXT_FILL_FORE_SCHEMECOLOR_INDEX" val="13"/>
  <p:tag name="KSO_WM_UNIT_TEXT_FILL_TYPE" val="1"/>
</p:tagLst>
</file>

<file path=ppt/tags/tag1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990_9*i*1"/>
  <p:tag name="KSO_WM_TEMPLATE_CATEGORY" val="custom"/>
  <p:tag name="KSO_WM_TEMPLATE_INDEX" val="20202990"/>
  <p:tag name="KSO_WM_UNIT_LAYERLEVEL" val="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0.xml><?xml version="1.0" encoding="utf-8"?>
<p:tagLst xmlns:p="http://schemas.openxmlformats.org/presentationml/2006/main">
  <p:tag name="KSO_WM_UNIT_NOCLEAR" val="0"/>
  <p:tag name="KSO_WM_UNIT_VALUE" val="2"/>
  <p:tag name="KSO_WM_UNIT_HIGHLIGHT" val="0"/>
  <p:tag name="KSO_WM_UNIT_COMPATIBLE" val="1"/>
  <p:tag name="KSO_WM_UNIT_DIAGRAM_ISNUMVISUAL" val="0"/>
  <p:tag name="KSO_WM_UNIT_DIAGRAM_ISREFERUNIT" val="0"/>
  <p:tag name="KSO_WM_UNIT_TYPE" val="e"/>
  <p:tag name="KSO_WM_UNIT_INDEX" val="1"/>
  <p:tag name="KSO_WM_UNIT_ID" val="custom20202990_9*e*1"/>
  <p:tag name="KSO_WM_TEMPLATE_CATEGORY" val="custom"/>
  <p:tag name="KSO_WM_TEMPLATE_INDEX" val="20202990"/>
  <p:tag name="KSO_WM_UNIT_LAYERLEVEL" val="1"/>
  <p:tag name="KSO_WM_TAG_VERSION" val="1.0"/>
  <p:tag name="KSO_WM_BEAUTIFY_FLAG" val="#wm#"/>
  <p:tag name="KSO_WM_UNIT_PRESET_TEXT" val="01"/>
  <p:tag name="KSO_WM_UNIT_TEXT_FILL_FORE_SCHEMECOLOR_INDEX_BRIGHTNESS" val="0"/>
  <p:tag name="KSO_WM_UNIT_TEXT_FILL_FORE_SCHEMECOLOR_INDEX" val="14"/>
  <p:tag name="KSO_WM_UNIT_TEXT_FILL_TYPE" val="1"/>
</p:tagLst>
</file>

<file path=ppt/tags/tag1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custom20202990_9*i*2"/>
  <p:tag name="KSO_WM_TEMPLATE_CATEGORY" val="custom"/>
  <p:tag name="KSO_WM_TEMPLATE_INDEX" val="20202990"/>
  <p:tag name="KSO_WM_UNIT_LAYERLEVEL" val="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192.xml><?xml version="1.0" encoding="utf-8"?>
<p:tagLst xmlns:p="http://schemas.openxmlformats.org/presentationml/2006/main">
  <p:tag name="KSO_WM_SLIDE_ID" val="custom20202990_9"/>
  <p:tag name="KSO_WM_TEMPLATE_SUBCATEGORY" val="17"/>
  <p:tag name="KSO_WM_TEMPLATE_MASTER_TYPE" val="1"/>
  <p:tag name="KSO_WM_TEMPLATE_COLOR_TYPE" val="1"/>
  <p:tag name="KSO_WM_SLIDE_TYPE" val="sectionTitle"/>
  <p:tag name="KSO_WM_SLIDE_SUBTYPE" val="pureTxt"/>
  <p:tag name="KSO_WM_SLIDE_ITEM_CNT" val="0"/>
  <p:tag name="KSO_WM_SLIDE_INDEX" val="9"/>
  <p:tag name="KSO_WM_TAG_VERSION" val="1.0"/>
  <p:tag name="KSO_WM_BEAUTIFY_FLAG" val="#wm#"/>
  <p:tag name="KSO_WM_TEMPLATE_CATEGORY" val="custom"/>
  <p:tag name="KSO_WM_TEMPLATE_INDEX" val="20202990"/>
  <p:tag name="KSO_WM_SLIDE_LAYOUT" val="a_b_e"/>
  <p:tag name="KSO_WM_SLIDE_LAYOUT_CNT" val="1_1_1"/>
</p:tagLst>
</file>

<file path=ppt/tags/tag1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11908_1*i*1"/>
  <p:tag name="KSO_WM_TEMPLATE_CATEGORY" val="diagram"/>
  <p:tag name="KSO_WM_TEMPLATE_INDEX" val="20211908"/>
  <p:tag name="KSO_WM_UNIT_LAYERLEVEL" val="1"/>
  <p:tag name="KSO_WM_TAG_VERSION" val="1.0"/>
  <p:tag name="KSO_WM_BEAUTIFY_FLAG" val="#wm#"/>
  <p:tag name="KSO_WM_UNIT_ADJUSTLAYOUT_ID" val="25"/>
  <p:tag name="KSO_WM_UNIT_COLOR_SCHEME_SHAPE_ID" val="25"/>
  <p:tag name="KSO_WM_UNIT_COLOR_SCHEME_PARENT_PAGE" val="0_1"/>
  <p:tag name="KSO_WM_UNIT_FOIL_COLOR" val="1"/>
  <p:tag name="KSO_WM_UNIT_BLOCK" val="0"/>
  <p:tag name="KSO_WM_UNIT_SM_LIMIT_TYPE" val="2"/>
  <p:tag name="KSO_WM_UNIT_DEC_AREA_ID" val="dc4ab721f7e44c728458d3a6fc27f4a5"/>
  <p:tag name="KSO_WM_UNIT_DECORATE_INFO" val="{&quot;ReferentInfo&quot;:{&quot;Id&quot;:&quot;slide&quot;,&quot;X&quot;:{&quot;Pos&quot;:2},&quot;Y&quot;:{&quot;Pos&quot;:1}},&quot;DecorateInfoX&quot;:{&quot;Pos&quot;:2,&quot;IsAbs&quot;:false},&quot;DecorateInfoY&quot;:{&quot;Pos&quot;:1,&quot;IsAbs&quot;:false},&quot;DecorateInfoW&quot;:{&quot;IsAbs&quot;:false},&quot;DecorateInfoH&quot;:{&quot;IsAbs&quot;:false},&quot;whChangeMode&quot;:0}"/>
  <p:tag name="KSO_WM_CHIP_GROUPID" val="5eedbea4fa6683b8872baaba"/>
  <p:tag name="KSO_WM_CHIP_XID" val="5eedbea4fa6683b8872baabb"/>
  <p:tag name="KSO_WM_UNIT_FILL_FORE_SCHEMECOLOR_INDEX_BRIGHTNESS" val="0"/>
  <p:tag name="KSO_WM_UNIT_FILL_FORE_SCHEMECOLOR_INDEX" val="16"/>
  <p:tag name="KSO_WM_UNIT_FILL_TYPE" val="1"/>
  <p:tag name="KSO_WM_UNIT_TEXT_FILL_FORE_SCHEMECOLOR_INDEX_BRIGHTNESS" val="0"/>
  <p:tag name="KSO_WM_UNIT_TEXT_FILL_FORE_SCHEMECOLOR_INDEX" val="14"/>
  <p:tag name="KSO_WM_UNIT_TEXT_FILL_TYPE" val="1"/>
  <p:tag name="KSO_WM_UNIT_VALUE" val="589"/>
  <p:tag name="KSO_WM_TEMPLATE_ASSEMBLE_XID" val="60656f0f4054ed1e2fb802be"/>
  <p:tag name="KSO_WM_TEMPLATE_ASSEMBLE_GROUPID" val="60656f0f4054ed1e2fb802be"/>
</p:tagLst>
</file>

<file path=ppt/tags/tag194.xml><?xml version="1.0" encoding="utf-8"?>
<p:tagLst xmlns:p="http://schemas.openxmlformats.org/presentationml/2006/main">
  <p:tag name="KSO_WM_UNIT_VALUE" val="1269*1269"/>
  <p:tag name="KSO_WM_UNIT_HIGHLIGHT" val="0"/>
  <p:tag name="KSO_WM_UNIT_COMPATIBLE" val="1"/>
  <p:tag name="KSO_WM_UNIT_DIAGRAM_ISNUMVISUAL" val="0"/>
  <p:tag name="KSO_WM_UNIT_DIAGRAM_ISREFERUNIT" val="0"/>
  <p:tag name="KSO_WM_UNIT_TYPE" val="d"/>
  <p:tag name="KSO_WM_UNIT_INDEX" val="1"/>
  <p:tag name="KSO_WM_UNIT_ID" val="diagram20211908_1*d*1"/>
  <p:tag name="KSO_WM_TEMPLATE_CATEGORY" val="diagram"/>
  <p:tag name="KSO_WM_TEMPLATE_INDEX" val="20211908"/>
  <p:tag name="KSO_WM_UNIT_LAYERLEVEL" val="1"/>
  <p:tag name="KSO_WM_TAG_VERSION" val="1.0"/>
  <p:tag name="KSO_WM_BEAUTIFY_FLAG" val="#wm#"/>
  <p:tag name="KSO_WM_CHIP_GROUPID" val="5e7310da9a230a26b9e88a19"/>
  <p:tag name="KSO_WM_CHIP_XID" val="5e7310da9a230a26b9e88a1a"/>
  <p:tag name="KSO_WM_UNIT_DEC_AREA_ID" val="100b2ce681194012a34a97677493ab1f"/>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lm&quot;,&quot;fill_mode&quot;:&quot;full&quot;,&quot;sacle_strategy&quot;:&quot;smart&quot;}"/>
  <p:tag name="KSO_WM_ASSEMBLE_CHIP_INDEX" val="02028e75a9ea4f4cacb8092ea8cfe713"/>
  <p:tag name="KSO_WM_UNIT_PLACING_PICTURE" val="02028e75a9ea4f4cacb8092ea8cfe713"/>
  <p:tag name="KSO_WM_TEMPLATE_ASSEMBLE_XID" val="60656f0f4054ed1e2fb802be"/>
  <p:tag name="KSO_WM_TEMPLATE_ASSEMBLE_GROUPID" val="60656f0f4054ed1e2fb802be"/>
</p:tagLst>
</file>

<file path=ppt/tags/tag195.xml><?xml version="1.0" encoding="utf-8"?>
<p:tagLst xmlns:p="http://schemas.openxmlformats.org/presentationml/2006/main">
  <p:tag name="KSO_WM_UNIT_TEXT_SUBTYPE" val="a"/>
  <p:tag name="KSO_WM_UNIT_SUBTYPE" val="a"/>
  <p:tag name="KSO_WM_UNIT_PRESET_TEXT" val="单击此处添加正文，文字是您思想的提炼，请尽量言简意赅的阐述观点。"/>
  <p:tag name="KSO_WM_UNIT_NOCLEAR" val="0"/>
  <p:tag name="KSO_WM_UNIT_HIGHLIGHT" val="0"/>
  <p:tag name="KSO_WM_UNIT_COMPATIBLE" val="0"/>
  <p:tag name="KSO_WM_UNIT_DIAGRAM_ISNUMVISUAL" val="0"/>
  <p:tag name="KSO_WM_UNIT_DIAGRAM_ISREFERUNIT" val="0"/>
  <p:tag name="KSO_WM_UNIT_TYPE" val="f"/>
  <p:tag name="KSO_WM_UNIT_INDEX" val="1"/>
  <p:tag name="KSO_WM_UNIT_ID" val="diagram20211908_1*f*1"/>
  <p:tag name="KSO_WM_TEMPLATE_CATEGORY" val="diagram"/>
  <p:tag name="KSO_WM_TEMPLATE_INDEX" val="20211908"/>
  <p:tag name="KSO_WM_UNIT_LAYERLEVEL" val="1"/>
  <p:tag name="KSO_WM_TAG_VERSION" val="1.0"/>
  <p:tag name="KSO_WM_BEAUTIFY_FLAG" val="#wm#"/>
  <p:tag name="KSO_WM_UNIT_DEFAULT_FONT" val="14;20;2"/>
  <p:tag name="KSO_WM_UNIT_BLOCK" val="0"/>
  <p:tag name="KSO_WM_UNIT_VALUE" val="44"/>
  <p:tag name="KSO_WM_UNIT_SHOW_EDIT_AREA_INDICATION" val="1"/>
  <p:tag name="KSO_WM_CHIP_GROUPID" val="5e6b05596848fb12bee65ac8"/>
  <p:tag name="KSO_WM_CHIP_XID" val="5e6b05596848fb12bee65aca"/>
  <p:tag name="KSO_WM_UNIT_DEC_AREA_ID" val="1e8b9139ec6a48a9bf8cca34b975cefa"/>
  <p:tag name="KSO_WM_UNIT_DECORATE_INFO" val="{&quot;ReferentInfo&quot;:{&quot;Id&quot;:&quot;slide&quot;,&quot;X&quot;:{&quot;Pos&quot;:0},&quot;Y&quot;:{&quot;Pos&quot;:0}},&quot;DecorateInfoX&quot;:{&quot;Pos&quot;:0,&quot;IsAbs&quot;:false},&quot;DecorateInfoY&quot;:{&quot;Pos&quot;:0,&quot;IsAbs&quot;:false},&quot;DecorateInfoW&quot;:{&quot;IsAbs&quot;:false},&quot;DecorateInfoH&quot;:{&quot;IsAbs&quot;:false},&quot;whChangeMode&quot;:0}"/>
  <p:tag name="KSO_WM_UNIT_SM_LIMIT_TYPE" val="2"/>
  <p:tag name="KSO_WM_CHIP_FILLAREA_FILL_RULE" val="{&quot;fill_align&quot;:&quot;cm&quot;,&quot;fill_mode&quot;:&quot;full&quot;,&quot;sacle_strategy&quot;:&quot;smart&quot;}"/>
  <p:tag name="KSO_WM_ASSEMBLE_CHIP_INDEX" val="046b48368e68408abe9cf6fea1658535"/>
  <p:tag name="KSO_WM_UNIT_SUPPORT_BIG_FONT" val="1"/>
  <p:tag name="KSO_WM_UNIT_TEXT_FILL_FORE_SCHEMECOLOR_INDEX_BRIGHTNESS" val="0.25"/>
  <p:tag name="KSO_WM_UNIT_TEXT_FILL_FORE_SCHEMECOLOR_INDEX" val="13"/>
  <p:tag name="KSO_WM_UNIT_TEXT_FILL_TYPE" val="1"/>
  <p:tag name="KSO_WM_TEMPLATE_ASSEMBLE_XID" val="60656f0f4054ed1e2fb802be"/>
  <p:tag name="KSO_WM_TEMPLATE_ASSEMBLE_GROUPID" val="60656f0f4054ed1e2fb802be"/>
</p:tagLst>
</file>

<file path=ppt/tags/tag196.xml><?xml version="1.0" encoding="utf-8"?>
<p:tagLst xmlns:p="http://schemas.openxmlformats.org/presentationml/2006/main">
  <p:tag name="KSO_WM_SLIDE_LAYOUT_INFO" val="{&quot;direction&quot;:1,&quot;id&quot;:&quot;2021-04-01T15:26:36&quot;,&quot;maxSize&quot;:{&quot;size1&quot;:51.299999999999997},&quot;minSize&quot;:{&quot;size1&quot;:42.600000000000001},&quot;normalSize&quot;:{&quot;size1&quot;:51.193750000000001},&quot;subLayout&quot;:[{&quot;id&quot;:&quot;2021-04-01T15:26:36&quot;,&quot;margin&quot;:{&quot;bottom&quot;:1.6929999589920044,&quot;left&quot;:1.6929999589920044,&quot;right&quot;:0.026000002399086952,&quot;top&quot;:1.6929999589920044},&quot;type&quot;:0},{&quot;id&quot;:&quot;2021-04-01T15:26:36&quot;,&quot;margin&quot;:{&quot;bottom&quot;:5.0799999237060547,&quot;left&quot;:1.7130000591278076,&quot;right&quot;:3.3410000801086426,&quot;top&quot;:5.0799999237060547},&quot;type&quot;:0}],&quot;type&quot;:0}"/>
  <p:tag name="KSO_WM_SLIDE_RATIO" val="1.777778"/>
  <p:tag name="KSO_WM_CHIP_INFOS" val="{&quot;type&quot;:0,&quot;layout_type&quot;:&quot;leftright&quot;,&quot;layout_feature&quot;:1,&quot;aspect_ratio&quot;:&quot;16:9&quot;,&quot;same_font_size&quot;:false,&quot;diagram&quot;:{&quot;type&quot;:[],&quot;direction&quot;:0,&quot;isSupportDecBetweenItems&quot;:false},&quot;tags&quot;:{&quot;style&quot;:[&quot;商务&quot;,&quot;简约&quot;,&quot;文艺清新&quot;,&quot;中国风&quot;,&quot;卡通&quot;,&quot;欧美风&quot;,&quot;黑板风&quot;,&quot;渐变风&quot;,&quot;党政风&quot;]},&quot;slide_type&quot;:[&quot;text&quot;]}"/>
  <p:tag name="KSO_WM_CHIP_FILLPROP" val="[[{&quot;text_align&quot;:&quot;lm&quot;,&quot;text_direction&quot;:&quot;horizontal&quot;,&quot;support_big_font&quot;:false,&quot;fill_id&quot;:&quot;50ebde9cedf940d1aeb735da52ac9dd9&quot;,&quot;fill_align&quot;:&quot;lm&quot;,&quot;chip_types&quot;:[&quot;picture&quot;]},{&quot;text_align&quot;:&quot;cm&quot;,&quot;text_direction&quot;:&quot;horizontal&quot;,&quot;support_big_font&quot;:true,&quot;fill_id&quot;:&quot;fadd3788f02f444db785165969f73384&quot;,&quot;fill_align&quot;:&quot;cm&quot;,&quot;chip_types&quot;:[&quot;header&quot;]}],[{&quot;text_align&quot;:&quot;lm&quot;,&quot;text_direction&quot;:&quot;horizontal&quot;,&quot;support_big_font&quot;:false,&quot;fill_id&quot;:&quot;50ebde9cedf940d1aeb735da52ac9dd9&quot;,&quot;fill_align&quot;:&quot;lm&quot;,&quot;chip_types&quot;:[&quot;picture&quot;]},{&quot;text_align&quot;:&quot;lm&quot;,&quot;text_direction&quot;:&quot;horizontal&quot;,&quot;support_big_font&quot;:true,&quot;fill_id&quot;:&quot;fadd3788f02f444db785165969f73384&quot;,&quot;fill_align&quot;:&quot;cm&quot;,&quot;chip_types&quot;:[&quot;text&quot;]}]]"/>
  <p:tag name="KSO_WM_SLIDE_ID" val="diagram20211908_1"/>
  <p:tag name="KSO_WM_TEMPLATE_SUBCATEGORY" val="21"/>
  <p:tag name="KSO_WM_TEMPLATE_MASTER_TYPE" val="0"/>
  <p:tag name="KSO_WM_TEMPLATE_COLOR_TYPE" val="1"/>
  <p:tag name="KSO_WM_SLIDE_TYPE" val="text"/>
  <p:tag name="KSO_WM_SLIDE_SUBTYPE" val="picTxt"/>
  <p:tag name="KSO_WM_SLIDE_ITEM_CNT" val="0"/>
  <p:tag name="KSO_WM_SLIDE_INDEX" val="1"/>
  <p:tag name="KSO_WM_SLIDE_SIZE" val="864*360"/>
  <p:tag name="KSO_WM_SLIDE_POSITION" val="48*84"/>
  <p:tag name="KSO_WM_TAG_VERSION" val="1.0"/>
  <p:tag name="KSO_WM_BEAUTIFY_FLAG" val="#wm#"/>
  <p:tag name="KSO_WM_TEMPLATE_CATEGORY" val="diagram"/>
  <p:tag name="KSO_WM_TEMPLATE_INDEX" val="20211908"/>
  <p:tag name="KSO_WM_SLIDE_LAYOUT" val="d_f"/>
  <p:tag name="KSO_WM_SLIDE_LAYOUT_CNT" val="1_1"/>
  <p:tag name="KSO_WM_CHIP_XID" val="5eedbea4fa6683b8872baabb"/>
  <p:tag name="KSO_WM_CHIP_DECFILLPROP" val="[]"/>
  <p:tag name="KSO_WM_SLIDE_CAN_ADD_NAVIGATION" val="1"/>
  <p:tag name="KSO_WM_CHIP_GROUPID" val="5eedbea4fa6683b8872baaba"/>
  <p:tag name="KSO_WM_SLIDE_BK_DARK_LIGHT" val="2"/>
  <p:tag name="KSO_WM_SLIDE_BACKGROUND_TYPE" val="general"/>
  <p:tag name="KSO_WM_SLIDE_SUPPORT_FEATURE_TYPE" val="0"/>
  <p:tag name="KSO_WM_TEMPLATE_ASSEMBLE_XID" val="60656f0f4054ed1e2fb802be"/>
  <p:tag name="KSO_WM_TEMPLATE_ASSEMBLE_GROUPID" val="60656f0f4054ed1e2fb802be"/>
</p:tagLst>
</file>

<file path=ppt/tags/tag197.xml><?xml version="1.0" encoding="utf-8"?>
<p:tagLst xmlns:p="http://schemas.openxmlformats.org/presentationml/2006/main">
  <p:tag name="KSO_WM_UNIT_ISCONTENTSTITLE" val="0"/>
  <p:tag name="KSO_WM_UNIT_ISNUMDGMTITLE" val="0"/>
  <p:tag name="KSO_WM_UNIT_NOCLEAR" val="0"/>
  <p:tag name="KSO_WM_UNIT_VALUE" val="14"/>
  <p:tag name="KSO_WM_UNIT_HIGHLIGHT" val="0"/>
  <p:tag name="KSO_WM_UNIT_COMPATIBLE" val="0"/>
  <p:tag name="KSO_WM_UNIT_DIAGRAM_ISNUMVISUAL" val="0"/>
  <p:tag name="KSO_WM_UNIT_DIAGRAM_ISREFERUNIT" val="0"/>
  <p:tag name="KSO_WM_UNIT_TYPE" val="a"/>
  <p:tag name="KSO_WM_UNIT_INDEX" val="1"/>
  <p:tag name="KSO_WM_UNIT_ID" val="custom20202990_9*a*1"/>
  <p:tag name="KSO_WM_TEMPLATE_CATEGORY" val="custom"/>
  <p:tag name="KSO_WM_TEMPLATE_INDEX" val="20202990"/>
  <p:tag name="KSO_WM_UNIT_LAYERLEVEL" val="1"/>
  <p:tag name="KSO_WM_TAG_VERSION" val="1.0"/>
  <p:tag name="KSO_WM_BEAUTIFY_FLAG" val="#wm#"/>
  <p:tag name="KSO_WM_UNIT_PRESET_TEXT" val="点击输入标题内容"/>
  <p:tag name="KSO_WM_UNIT_TEXT_FILL_FORE_SCHEMECOLOR_INDEX_BRIGHTNESS" val="0.15"/>
  <p:tag name="KSO_WM_UNIT_TEXT_FILL_FORE_SCHEMECOLOR_INDEX" val="13"/>
  <p:tag name="KSO_WM_UNIT_TEXT_FILL_TYPE" val="1"/>
</p:tagLst>
</file>

<file path=ppt/tags/tag1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990_9*i*1"/>
  <p:tag name="KSO_WM_TEMPLATE_CATEGORY" val="custom"/>
  <p:tag name="KSO_WM_TEMPLATE_INDEX" val="20202990"/>
  <p:tag name="KSO_WM_UNIT_LAYERLEVEL" val="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Lst>
</file>

<file path=ppt/tags/tag199.xml><?xml version="1.0" encoding="utf-8"?>
<p:tagLst xmlns:p="http://schemas.openxmlformats.org/presentationml/2006/main">
  <p:tag name="KSO_WM_UNIT_NOCLEAR" val="0"/>
  <p:tag name="KSO_WM_UNIT_VALUE" val="2"/>
  <p:tag name="KSO_WM_UNIT_HIGHLIGHT" val="0"/>
  <p:tag name="KSO_WM_UNIT_COMPATIBLE" val="1"/>
  <p:tag name="KSO_WM_UNIT_DIAGRAM_ISNUMVISUAL" val="0"/>
  <p:tag name="KSO_WM_UNIT_DIAGRAM_ISREFERUNIT" val="0"/>
  <p:tag name="KSO_WM_UNIT_TYPE" val="e"/>
  <p:tag name="KSO_WM_UNIT_INDEX" val="1"/>
  <p:tag name="KSO_WM_UNIT_ID" val="custom20202990_9*e*1"/>
  <p:tag name="KSO_WM_TEMPLATE_CATEGORY" val="custom"/>
  <p:tag name="KSO_WM_TEMPLATE_INDEX" val="20202990"/>
  <p:tag name="KSO_WM_UNIT_LAYERLEVEL" val="1"/>
  <p:tag name="KSO_WM_TAG_VERSION" val="1.0"/>
  <p:tag name="KSO_WM_BEAUTIFY_FLAG" val="#wm#"/>
  <p:tag name="KSO_WM_UNIT_PRESET_TEXT" val="01"/>
  <p:tag name="KSO_WM_UNIT_TEXT_FILL_FORE_SCHEMECOLOR_INDEX_BRIGHTNESS" val="0"/>
  <p:tag name="KSO_WM_UNIT_TEXT_FILL_FORE_SCHEMECOLOR_INDEX" val="14"/>
  <p:tag name="KSO_WM_UNIT_TEXT_FILL_TYPE" val="1"/>
</p:tagLst>
</file>

<file path=ppt/tags/tag2.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custom20202990_9*i*2"/>
  <p:tag name="KSO_WM_TEMPLATE_CATEGORY" val="custom"/>
  <p:tag name="KSO_WM_TEMPLATE_INDEX" val="20202990"/>
  <p:tag name="KSO_WM_UNIT_LAYERLEVEL" val="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01.xml><?xml version="1.0" encoding="utf-8"?>
<p:tagLst xmlns:p="http://schemas.openxmlformats.org/presentationml/2006/main">
  <p:tag name="KSO_WM_SLIDE_ID" val="custom20202990_9"/>
  <p:tag name="KSO_WM_TEMPLATE_SUBCATEGORY" val="17"/>
  <p:tag name="KSO_WM_TEMPLATE_MASTER_TYPE" val="1"/>
  <p:tag name="KSO_WM_TEMPLATE_COLOR_TYPE" val="1"/>
  <p:tag name="KSO_WM_SLIDE_TYPE" val="sectionTitle"/>
  <p:tag name="KSO_WM_SLIDE_SUBTYPE" val="pureTxt"/>
  <p:tag name="KSO_WM_SLIDE_ITEM_CNT" val="0"/>
  <p:tag name="KSO_WM_SLIDE_INDEX" val="9"/>
  <p:tag name="KSO_WM_TAG_VERSION" val="1.0"/>
  <p:tag name="KSO_WM_BEAUTIFY_FLAG" val="#wm#"/>
  <p:tag name="KSO_WM_TEMPLATE_CATEGORY" val="custom"/>
  <p:tag name="KSO_WM_TEMPLATE_INDEX" val="20202990"/>
  <p:tag name="KSO_WM_SLIDE_LAYOUT" val="a_b_e"/>
  <p:tag name="KSO_WM_SLIDE_LAYOUT_CNT" val="1_1_1"/>
</p:tagLst>
</file>

<file path=ppt/tags/tag202.xml><?xml version="1.0" encoding="utf-8"?>
<p:tagLst xmlns:p="http://schemas.openxmlformats.org/presentationml/2006/main">
  <p:tag name="KSO_WM_UNIT_PRESET_TEXT" val="点击此处添加正文，文字是您思想的提炼，为了演示发布的良好效果，请言简意赅的阐述您的观点。&#13;您的正文已经经简明扼要，字字珠玑，但信息却千丝万缕、错综复杂，需要用更多的文字来表述；但请您尽可能提炼思想的精髓，否则容易造成观者的阅读压力，适得其反。"/>
  <p:tag name="KSO_WM_UNIT_NOCLEAR" val="0"/>
  <p:tag name="KSO_WM_UNIT_VALUE" val="198"/>
  <p:tag name="KSO_WM_UNIT_HIGHLIGHT" val="0"/>
  <p:tag name="KSO_WM_UNIT_COMPATIBLE" val="0"/>
  <p:tag name="KSO_WM_UNIT_DIAGRAM_ISNUMVISUAL" val="0"/>
  <p:tag name="KSO_WM_UNIT_DIAGRAM_ISREFERUNIT" val="0"/>
  <p:tag name="KSO_WM_UNIT_TYPE" val="f"/>
  <p:tag name="KSO_WM_UNIT_INDEX" val="1"/>
  <p:tag name="KSO_WM_UNIT_ID" val="diagram20204024_1*f*1"/>
  <p:tag name="KSO_WM_TEMPLATE_CATEGORY" val="diagram"/>
  <p:tag name="KSO_WM_TEMPLATE_INDEX" val="20204024"/>
  <p:tag name="KSO_WM_UNIT_LAYERLEVEL" val="1"/>
  <p:tag name="KSO_WM_TAG_VERSION" val="1.0"/>
  <p:tag name="KSO_WM_BEAUTIFY_FLAG" val="#wm#"/>
  <p:tag name="KSO_WM_UNIT_SUBTYPE" val="a"/>
  <p:tag name="KSO_WM_UNIT_TEXT_FILL_FORE_SCHEMECOLOR_INDEX_BRIGHTNESS" val="0.25"/>
  <p:tag name="KSO_WM_UNIT_TEXT_FILL_FORE_SCHEMECOLOR_INDEX" val="13"/>
  <p:tag name="KSO_WM_UNIT_TEXT_FILL_TYPE" val="1"/>
</p:tagLst>
</file>

<file path=ppt/tags/tag203.xml><?xml version="1.0" encoding="utf-8"?>
<p:tagLst xmlns:p="http://schemas.openxmlformats.org/presentationml/2006/main">
  <p:tag name="KSO_WM_UNIT_ISCONTENTSTITLE" val="0"/>
  <p:tag name="KSO_WM_UNIT_PRESET_TEXT" val="单击此处添加大标题"/>
  <p:tag name="KSO_WM_UNIT_NOCLEAR" val="0"/>
  <p:tag name="KSO_WM_UNIT_VALUE" val="15"/>
  <p:tag name="KSO_WM_UNIT_HIGHLIGHT" val="0"/>
  <p:tag name="KSO_WM_UNIT_COMPATIBLE" val="0"/>
  <p:tag name="KSO_WM_UNIT_DIAGRAM_ISNUMVISUAL" val="0"/>
  <p:tag name="KSO_WM_UNIT_DIAGRAM_ISREFERUNIT" val="0"/>
  <p:tag name="KSO_WM_UNIT_TYPE" val="a"/>
  <p:tag name="KSO_WM_UNIT_INDEX" val="1"/>
  <p:tag name="KSO_WM_UNIT_ID" val="diagram20204024_1*a*1"/>
  <p:tag name="KSO_WM_TEMPLATE_CATEGORY" val="diagram"/>
  <p:tag name="KSO_WM_TEMPLATE_INDEX" val="20204024"/>
  <p:tag name="KSO_WM_UNIT_LAYERLEVEL" val="1"/>
  <p:tag name="KSO_WM_TAG_VERSION" val="1.0"/>
  <p:tag name="KSO_WM_BEAUTIFY_FLAG" val="#wm#"/>
  <p:tag name="KSO_WM_UNIT_ISNUMDGMTITLE" val="0"/>
  <p:tag name="KSO_WM_UNIT_TEXT_FILL_FORE_SCHEMECOLOR_INDEX_BRIGHTNESS" val="0.15"/>
  <p:tag name="KSO_WM_UNIT_TEXT_FILL_FORE_SCHEMECOLOR_INDEX" val="13"/>
  <p:tag name="KSO_WM_UNIT_TEXT_FILL_TYPE" val="1"/>
</p:tagLst>
</file>

<file path=ppt/tags/tag2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04024_1*i*1"/>
  <p:tag name="KSO_WM_TEMPLATE_CATEGORY" val="diagram"/>
  <p:tag name="KSO_WM_TEMPLATE_INDEX" val="20204024"/>
  <p:tag name="KSO_WM_UNIT_LAYERLEVEL" val="1"/>
  <p:tag name="KSO_WM_TAG_VERSION" val="1.0"/>
  <p:tag name="KSO_WM_BEAUTIFY_FLAG" val="#wm#"/>
  <p:tag name="KSO_WM_UNIT_FILL_FORE_SCHEMECOLOR_INDEX_BRIGHTNESS" val="0.8"/>
  <p:tag name="KSO_WM_UNIT_FILL_FORE_SCHEMECOLOR_INDEX" val="5"/>
  <p:tag name="KSO_WM_UNIT_FILL_TYPE" val="1"/>
  <p:tag name="KSO_WM_UNIT_TEXT_FILL_FORE_SCHEMECOLOR_INDEX_BRIGHTNESS" val="0"/>
  <p:tag name="KSO_WM_UNIT_TEXT_FILL_FORE_SCHEMECOLOR_INDEX" val="13"/>
  <p:tag name="KSO_WM_UNIT_TEXT_FILL_TYPE" val="1"/>
</p:tagLst>
</file>

<file path=ppt/tags/tag2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4024_1*i*2"/>
  <p:tag name="KSO_WM_TEMPLATE_CATEGORY" val="diagram"/>
  <p:tag name="KSO_WM_TEMPLATE_INDEX" val="20204024"/>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13"/>
  <p:tag name="KSO_WM_UNIT_TEXT_FILL_TYPE" val="1"/>
</p:tagLst>
</file>

<file path=ppt/tags/tag2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04024_1*i*3"/>
  <p:tag name="KSO_WM_TEMPLATE_CATEGORY" val="diagram"/>
  <p:tag name="KSO_WM_TEMPLATE_INDEX" val="20204024"/>
  <p:tag name="KSO_WM_UNIT_LAYERLEVEL" val="1"/>
  <p:tag name="KSO_WM_TAG_VERSION" val="1.0"/>
  <p:tag name="KSO_WM_BEAUTIFY_FLAG" val="#wm#"/>
  <p:tag name="KSO_WM_UNIT_LINE_FORE_SCHEMECOLOR_INDEX_BRIGHTNESS" val="0"/>
  <p:tag name="KSO_WM_UNIT_LINE_FORE_SCHEMECOLOR_INDEX" val="5"/>
  <p:tag name="KSO_WM_UNIT_LINE_FILL_TYPE" val="2"/>
</p:tagLst>
</file>

<file path=ppt/tags/tag2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4"/>
  <p:tag name="KSO_WM_UNIT_ID" val="diagram20204024_1*i*4"/>
  <p:tag name="KSO_WM_TEMPLATE_CATEGORY" val="diagram"/>
  <p:tag name="KSO_WM_TEMPLATE_INDEX" val="20204024"/>
  <p:tag name="KSO_WM_UNIT_LAYERLEVEL" val="1"/>
  <p:tag name="KSO_WM_TAG_VERSION" val="1.0"/>
  <p:tag name="KSO_WM_BEAUTIFY_FLAG" val="#wm#"/>
</p:tagLst>
</file>

<file path=ppt/tags/tag2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5"/>
  <p:tag name="KSO_WM_UNIT_ID" val="diagram20204024_1*i*5"/>
  <p:tag name="KSO_WM_TEMPLATE_CATEGORY" val="diagram"/>
  <p:tag name="KSO_WM_TEMPLATE_INDEX" val="20204024"/>
  <p:tag name="KSO_WM_UNIT_LAYERLEVEL" val="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6"/>
  <p:tag name="KSO_WM_UNIT_ID" val="diagram20204024_1*i*6"/>
  <p:tag name="KSO_WM_TEMPLATE_CATEGORY" val="diagram"/>
  <p:tag name="KSO_WM_TEMPLATE_INDEX" val="20204024"/>
  <p:tag name="KSO_WM_UNIT_LAYERLEVEL" val="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7"/>
  <p:tag name="KSO_WM_UNIT_ID" val="diagram20204024_1*i*7"/>
  <p:tag name="KSO_WM_TEMPLATE_CATEGORY" val="diagram"/>
  <p:tag name="KSO_WM_TEMPLATE_INDEX" val="20204024"/>
  <p:tag name="KSO_WM_UNIT_LAYERLEVEL" val="1"/>
  <p:tag name="KSO_WM_TAG_VERSION" val="1.0"/>
  <p:tag name="KSO_WM_BEAUTIFY_FLAG" val="#wm#"/>
</p:tagLst>
</file>

<file path=ppt/tags/tag2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8"/>
  <p:tag name="KSO_WM_UNIT_ID" val="diagram20204024_1*i*8"/>
  <p:tag name="KSO_WM_TEMPLATE_CATEGORY" val="diagram"/>
  <p:tag name="KSO_WM_TEMPLATE_INDEX" val="20204024"/>
  <p:tag name="KSO_WM_UNIT_LAYERLEVEL" val="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9"/>
  <p:tag name="KSO_WM_UNIT_ID" val="diagram20204024_1*i*9"/>
  <p:tag name="KSO_WM_TEMPLATE_CATEGORY" val="diagram"/>
  <p:tag name="KSO_WM_TEMPLATE_INDEX" val="20204024"/>
  <p:tag name="KSO_WM_UNIT_LAYERLEVEL" val="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13.xml><?xml version="1.0" encoding="utf-8"?>
<p:tagLst xmlns:p="http://schemas.openxmlformats.org/presentationml/2006/main">
  <p:tag name="KSO_WM_SLIDE_ID" val="diagram20204024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SLIDE_SIZE" val="960*470"/>
  <p:tag name="KSO_WM_SLIDE_POSITION" val="0*69"/>
  <p:tag name="KSO_WM_TAG_VERSION" val="1.0"/>
  <p:tag name="KSO_WM_BEAUTIFY_FLAG" val="#wm#"/>
  <p:tag name="KSO_WM_TEMPLATE_CATEGORY" val="diagram"/>
  <p:tag name="KSO_WM_TEMPLATE_INDEX" val="20204024"/>
  <p:tag name="KSO_WM_SLIDE_LAYOUT" val="a_f"/>
  <p:tag name="KSO_WM_SLIDE_LAYOUT_CNT" val="1_1"/>
  <p:tag name="KSO_WM_SLIDE_BK_DARK_LIGHT" val="2"/>
  <p:tag name="KSO_WM_SLIDE_BACKGROUND_TYPE" val="general"/>
</p:tagLst>
</file>

<file path=ppt/tags/tag2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diagram20203669_1*i*1"/>
  <p:tag name="KSO_WM_TEMPLATE_CATEGORY" val="diagram"/>
  <p:tag name="KSO_WM_TEMPLATE_INDEX" val="20203669"/>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15.xml><?xml version="1.0" encoding="utf-8"?>
<p:tagLst xmlns:p="http://schemas.openxmlformats.org/presentationml/2006/main">
  <p:tag name="KSO_WM_UNIT_NOCLEAR" val="0"/>
  <p:tag name="KSO_WM_UNIT_VALUE" val="1144"/>
  <p:tag name="KSO_WM_UNIT_HIGHLIGHT" val="0"/>
  <p:tag name="KSO_WM_UNIT_COMPATIBLE" val="0"/>
  <p:tag name="KSO_WM_UNIT_DIAGRAM_ISNUMVISUAL" val="0"/>
  <p:tag name="KSO_WM_UNIT_DIAGRAM_ISREFERUNIT" val="0"/>
  <p:tag name="KSO_WM_UNIT_TYPE" val="f"/>
  <p:tag name="KSO_WM_UNIT_INDEX" val="1"/>
  <p:tag name="KSO_WM_UNIT_ID" val="diagram20203669_1*f*1"/>
  <p:tag name="KSO_WM_TEMPLATE_CATEGORY" val="diagram"/>
  <p:tag name="KSO_WM_TEMPLATE_INDEX" val="20203669"/>
  <p:tag name="KSO_WM_UNIT_LAYERLEVEL" val="1"/>
  <p:tag name="KSO_WM_TAG_VERSION" val="1.0"/>
  <p:tag name="KSO_WM_BEAUTIFY_FLAG" val="#wm#"/>
  <p:tag name="KSO_WM_UNIT_PRESET_TEXT" val="单击此处添加正文，文字是您思想的提炼，为了演示发布的良好效果，请言简意赅的阐述您的观点。&#13;您的正文已经经简明扼要，字字珠玑，但信息却千丝万缕、错综复杂，需要用更多的文字来表述；但请您尽可能提炼思想的精髓，否则容易造成观者的阅读压力，适得其反。&#13;正如我们都希望改变世界，希望给别人带去光明，但更多时候我们只需要播下一颗种子，自然有微风吹拂，雨露滋养。恰如其分的表达观点，往往事半功倍。&#13;为了能让您有更直观的字数感受，并进一步方便使用，我们为您标注了最适合的位置。您输入的文字到这里时，就是最佳视觉效果，请您务必注意。"/>
  <p:tag name="KSO_WM_UNIT_SUBTYPE" val="a"/>
  <p:tag name="KSO_WM_UNIT_TEXT_FILL_FORE_SCHEMECOLOR_INDEX_BRIGHTNESS" val="0.25"/>
  <p:tag name="KSO_WM_UNIT_TEXT_FILL_FORE_SCHEMECOLOR_INDEX" val="13"/>
  <p:tag name="KSO_WM_UNIT_TEXT_FILL_TYPE" val="1"/>
</p:tagLst>
</file>

<file path=ppt/tags/tag216.xml><?xml version="1.0" encoding="utf-8"?>
<p:tagLst xmlns:p="http://schemas.openxmlformats.org/presentationml/2006/main">
  <p:tag name="KSO_WM_UNIT_ISCONTENTSTITLE" val="0"/>
  <p:tag name="KSO_WM_UNIT_NOCLEAR" val="0"/>
  <p:tag name="KSO_WM_UNIT_VALUE" val="12"/>
  <p:tag name="KSO_WM_UNIT_HIGHLIGHT" val="0"/>
  <p:tag name="KSO_WM_UNIT_COMPATIBLE" val="0"/>
  <p:tag name="KSO_WM_UNIT_DIAGRAM_ISNUMVISUAL" val="0"/>
  <p:tag name="KSO_WM_UNIT_DIAGRAM_ISREFERUNIT" val="0"/>
  <p:tag name="KSO_WM_UNIT_TYPE" val="a"/>
  <p:tag name="KSO_WM_UNIT_INDEX" val="1"/>
  <p:tag name="KSO_WM_UNIT_ID" val="diagram20203669_1*a*1"/>
  <p:tag name="KSO_WM_TEMPLATE_CATEGORY" val="diagram"/>
  <p:tag name="KSO_WM_TEMPLATE_INDEX" val="20203669"/>
  <p:tag name="KSO_WM_UNIT_LAYERLEVEL" val="1"/>
  <p:tag name="KSO_WM_TAG_VERSION" val="1.0"/>
  <p:tag name="KSO_WM_BEAUTIFY_FLAG" val="#wm#"/>
  <p:tag name="KSO_WM_UNIT_PRESET_TEXT" val="单击添加&#13;大标题"/>
  <p:tag name="KSO_WM_UNIT_ISNUMDGMTITLE" val="0"/>
  <p:tag name="KSO_WM_UNIT_TEXT_FILL_FORE_SCHEMECOLOR_INDEX_BRIGHTNESS" val="0.15"/>
  <p:tag name="KSO_WM_UNIT_TEXT_FILL_FORE_SCHEMECOLOR_INDEX" val="13"/>
  <p:tag name="KSO_WM_UNIT_TEXT_FILL_TYPE" val="1"/>
</p:tagLst>
</file>

<file path=ppt/tags/tag2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diagram20203669_1*i*2"/>
  <p:tag name="KSO_WM_TEMPLATE_CATEGORY" val="diagram"/>
  <p:tag name="KSO_WM_TEMPLATE_INDEX" val="20203669"/>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3"/>
  <p:tag name="KSO_WM_UNIT_ID" val="diagram20203669_1*i*3"/>
  <p:tag name="KSO_WM_TEMPLATE_CATEGORY" val="diagram"/>
  <p:tag name="KSO_WM_TEMPLATE_INDEX" val="20203669"/>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Lst>
</file>

<file path=ppt/tags/tag219.xml><?xml version="1.0" encoding="utf-8"?>
<p:tagLst xmlns:p="http://schemas.openxmlformats.org/presentationml/2006/main">
  <p:tag name="KSO_WM_SLIDE_ID" val="diagram20203669_1"/>
  <p:tag name="KSO_WM_TEMPLATE_SUBCATEGORY" val="0"/>
  <p:tag name="KSO_WM_TEMPLATE_MASTER_TYPE" val="0"/>
  <p:tag name="KSO_WM_TEMPLATE_COLOR_TYPE" val="1"/>
  <p:tag name="KSO_WM_SLIDE_TYPE" val="text"/>
  <p:tag name="KSO_WM_SLIDE_SUBTYPE" val="pureTxt"/>
  <p:tag name="KSO_WM_SLIDE_ITEM_CNT" val="0"/>
  <p:tag name="KSO_WM_SLIDE_INDEX" val="1"/>
  <p:tag name="KSO_WM_SLIDE_SIZE" val="836*540"/>
  <p:tag name="KSO_WM_SLIDE_POSITION" val="55*-1"/>
  <p:tag name="KSO_WM_TAG_VERSION" val="1.0"/>
  <p:tag name="KSO_WM_BEAUTIFY_FLAG" val="#wm#"/>
  <p:tag name="KSO_WM_TEMPLATE_CATEGORY" val="diagram"/>
  <p:tag name="KSO_WM_TEMPLATE_INDEX" val="20203669"/>
  <p:tag name="KSO_WM_SLIDE_LAYOUT" val="a_f"/>
  <p:tag name="KSO_WM_SLIDE_LAYOUT_CNT" val="1_1"/>
  <p:tag name="KSO_WM_SLIDE_BK_DARK_LIGHT" val="2"/>
  <p:tag name="KSO_WM_SLIDE_BACKGROUND_TYPE" val="general"/>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0.xml><?xml version="1.0" encoding="utf-8"?>
<p:tagLst xmlns:p="http://schemas.openxmlformats.org/presentationml/2006/main">
  <p:tag name="KSO_WM_UNIT_ISCONTENTSTITLE" val="0"/>
  <p:tag name="KSO_WM_UNIT_ISNUMDGMTITLE" val="0"/>
  <p:tag name="KSO_WM_UNIT_NOCLEAR" val="0"/>
  <p:tag name="KSO_WM_UNIT_VALUE" val="14"/>
  <p:tag name="KSO_WM_UNIT_HIGHLIGHT" val="0"/>
  <p:tag name="KSO_WM_UNIT_COMPATIBLE" val="0"/>
  <p:tag name="KSO_WM_UNIT_DIAGRAM_ISNUMVISUAL" val="0"/>
  <p:tag name="KSO_WM_UNIT_DIAGRAM_ISREFERUNIT" val="0"/>
  <p:tag name="KSO_WM_UNIT_TYPE" val="a"/>
  <p:tag name="KSO_WM_UNIT_INDEX" val="1"/>
  <p:tag name="KSO_WM_UNIT_ID" val="custom20202990_9*a*1"/>
  <p:tag name="KSO_WM_TEMPLATE_CATEGORY" val="custom"/>
  <p:tag name="KSO_WM_TEMPLATE_INDEX" val="20202990"/>
  <p:tag name="KSO_WM_UNIT_LAYERLEVEL" val="1"/>
  <p:tag name="KSO_WM_TAG_VERSION" val="1.0"/>
  <p:tag name="KSO_WM_BEAUTIFY_FLAG" val="#wm#"/>
  <p:tag name="KSO_WM_UNIT_PRESET_TEXT" val="点击输入标题内容"/>
  <p:tag name="KSO_WM_UNIT_TEXT_FILL_FORE_SCHEMECOLOR_INDEX_BRIGHTNESS" val="0.15"/>
  <p:tag name="KSO_WM_UNIT_TEXT_FILL_FORE_SCHEMECOLOR_INDEX" val="13"/>
  <p:tag name="KSO_WM_UNIT_TEXT_FILL_TYPE" val="1"/>
</p:tagLst>
</file>

<file path=ppt/tags/tag2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1"/>
  <p:tag name="KSO_WM_UNIT_ID" val="custom20202990_9*i*1"/>
  <p:tag name="KSO_WM_TEMPLATE_CATEGORY" val="custom"/>
  <p:tag name="KSO_WM_TEMPLATE_INDEX" val="20202990"/>
  <p:tag name="KSO_WM_UNIT_LAYERLEVEL" val="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Lst>
</file>

<file path=ppt/tags/tag222.xml><?xml version="1.0" encoding="utf-8"?>
<p:tagLst xmlns:p="http://schemas.openxmlformats.org/presentationml/2006/main">
  <p:tag name="KSO_WM_UNIT_NOCLEAR" val="0"/>
  <p:tag name="KSO_WM_UNIT_VALUE" val="2"/>
  <p:tag name="KSO_WM_UNIT_HIGHLIGHT" val="0"/>
  <p:tag name="KSO_WM_UNIT_COMPATIBLE" val="1"/>
  <p:tag name="KSO_WM_UNIT_DIAGRAM_ISNUMVISUAL" val="0"/>
  <p:tag name="KSO_WM_UNIT_DIAGRAM_ISREFERUNIT" val="0"/>
  <p:tag name="KSO_WM_UNIT_TYPE" val="e"/>
  <p:tag name="KSO_WM_UNIT_INDEX" val="1"/>
  <p:tag name="KSO_WM_UNIT_ID" val="custom20202990_9*e*1"/>
  <p:tag name="KSO_WM_TEMPLATE_CATEGORY" val="custom"/>
  <p:tag name="KSO_WM_TEMPLATE_INDEX" val="20202990"/>
  <p:tag name="KSO_WM_UNIT_LAYERLEVEL" val="1"/>
  <p:tag name="KSO_WM_TAG_VERSION" val="1.0"/>
  <p:tag name="KSO_WM_BEAUTIFY_FLAG" val="#wm#"/>
  <p:tag name="KSO_WM_UNIT_PRESET_TEXT" val="01"/>
  <p:tag name="KSO_WM_UNIT_TEXT_FILL_FORE_SCHEMECOLOR_INDEX_BRIGHTNESS" val="0"/>
  <p:tag name="KSO_WM_UNIT_TEXT_FILL_FORE_SCHEMECOLOR_INDEX" val="14"/>
  <p:tag name="KSO_WM_UNIT_TEXT_FILL_TYPE" val="1"/>
</p:tagLst>
</file>

<file path=ppt/tags/tag2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TYPE" val="i"/>
  <p:tag name="KSO_WM_UNIT_INDEX" val="2"/>
  <p:tag name="KSO_WM_UNIT_ID" val="custom20202990_9*i*2"/>
  <p:tag name="KSO_WM_TEMPLATE_CATEGORY" val="custom"/>
  <p:tag name="KSO_WM_TEMPLATE_INDEX" val="20202990"/>
  <p:tag name="KSO_WM_UNIT_LAYERLEVEL" val="1"/>
  <p:tag name="KSO_WM_TAG_VERSION" val="1.0"/>
  <p:tag name="KSO_WM_BEAUTIFY_FLAG" val="#wm#"/>
  <p:tag name="KSO_WM_UNIT_FILL_FORE_SCHEMECOLOR_INDEX_BRIGHTNESS" val="-0.05"/>
  <p:tag name="KSO_WM_UNIT_FILL_FORE_SCHEMECOLOR_INDEX" val="14"/>
  <p:tag name="KSO_WM_UNIT_FILL_TYPE" val="1"/>
  <p:tag name="KSO_WM_UNIT_TEXT_FILL_FORE_SCHEMECOLOR_INDEX_BRIGHTNESS" val="0"/>
  <p:tag name="KSO_WM_UNIT_TEXT_FILL_FORE_SCHEMECOLOR_INDEX" val="2"/>
  <p:tag name="KSO_WM_UNIT_TEXT_FILL_TYPE" val="1"/>
</p:tagLst>
</file>

<file path=ppt/tags/tag224.xml><?xml version="1.0" encoding="utf-8"?>
<p:tagLst xmlns:p="http://schemas.openxmlformats.org/presentationml/2006/main">
  <p:tag name="KSO_WM_SLIDE_ID" val="custom20202990_9"/>
  <p:tag name="KSO_WM_TEMPLATE_SUBCATEGORY" val="17"/>
  <p:tag name="KSO_WM_TEMPLATE_MASTER_TYPE" val="1"/>
  <p:tag name="KSO_WM_TEMPLATE_COLOR_TYPE" val="1"/>
  <p:tag name="KSO_WM_SLIDE_TYPE" val="sectionTitle"/>
  <p:tag name="KSO_WM_SLIDE_SUBTYPE" val="pureTxt"/>
  <p:tag name="KSO_WM_SLIDE_ITEM_CNT" val="0"/>
  <p:tag name="KSO_WM_SLIDE_INDEX" val="9"/>
  <p:tag name="KSO_WM_TAG_VERSION" val="1.0"/>
  <p:tag name="KSO_WM_BEAUTIFY_FLAG" val="#wm#"/>
  <p:tag name="KSO_WM_TEMPLATE_CATEGORY" val="custom"/>
  <p:tag name="KSO_WM_TEMPLATE_INDEX" val="20202990"/>
  <p:tag name="KSO_WM_SLIDE_LAYOUT" val="a_b_e"/>
  <p:tag name="KSO_WM_SLIDE_LAYOUT_CNT" val="1_1_1"/>
</p:tagLst>
</file>

<file path=ppt/tags/tag22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1"/>
  <p:tag name="KSO_WM_UNIT_ID" val="diagram20204638_2*l_i*1_1"/>
  <p:tag name="KSO_WM_TEMPLATE_CATEGORY" val="diagram"/>
  <p:tag name="KSO_WM_TEMPLATE_INDEX" val="20204638"/>
  <p:tag name="KSO_WM_UNIT_LAYERLEVEL" val="1_1"/>
  <p:tag name="KSO_WM_TAG_VERSION" val="1.0"/>
  <p:tag name="KSO_WM_BEAUTIFY_FLAG" val="#wm#"/>
  <p:tag name="KSO_WM_UNIT_LINE_FORE_SCHEMECOLOR_INDEX_BRIGHTNESS" val="0"/>
  <p:tag name="KSO_WM_UNIT_LINE_FORE_SCHEMECOLOR_INDEX" val="5"/>
  <p:tag name="KSO_WM_UNIT_LINE_FILL_TYPE" val="2"/>
  <p:tag name="KSO_WM_UNIT_TEXT_FILL_FORE_SCHEMECOLOR_INDEX_BRIGHTNESS" val="0"/>
  <p:tag name="KSO_WM_UNIT_TEXT_FILL_FORE_SCHEMECOLOR_INDEX" val="2"/>
  <p:tag name="KSO_WM_UNIT_TEXT_FILL_TYPE" val="1"/>
</p:tagLst>
</file>

<file path=ppt/tags/tag226.xml><?xml version="1.0" encoding="utf-8"?>
<p:tagLst xmlns:p="http://schemas.openxmlformats.org/presentationml/2006/main">
  <p:tag name="KSO_WM_UNIT_ISCONTENTSTITLE" val="0"/>
  <p:tag name="KSO_WM_UNIT_ISNUMDGMTITLE" val="0"/>
  <p:tag name="KSO_WM_UNIT_NOCLEAR" val="0"/>
  <p:tag name="KSO_WM_UNIT_VALUE" val="24"/>
  <p:tag name="KSO_WM_UNIT_HIGHLIGHT" val="0"/>
  <p:tag name="KSO_WM_UNIT_COMPATIBLE" val="0"/>
  <p:tag name="KSO_WM_UNIT_DIAGRAM_ISNUMVISUAL" val="0"/>
  <p:tag name="KSO_WM_UNIT_DIAGRAM_ISREFERUNIT" val="0"/>
  <p:tag name="KSO_WM_DIAGRAM_GROUP_CODE" val="l1-1"/>
  <p:tag name="KSO_WM_UNIT_TYPE" val="a"/>
  <p:tag name="KSO_WM_UNIT_INDEX" val="1"/>
  <p:tag name="KSO_WM_UNIT_ID" val="diagram20204638_2*a*1"/>
  <p:tag name="KSO_WM_TEMPLATE_CATEGORY" val="diagram"/>
  <p:tag name="KSO_WM_TEMPLATE_INDEX" val="20204638"/>
  <p:tag name="KSO_WM_UNIT_LAYERLEVEL" val="1"/>
  <p:tag name="KSO_WM_TAG_VERSION" val="1.0"/>
  <p:tag name="KSO_WM_BEAUTIFY_FLAG" val="#wm#"/>
  <p:tag name="KSO_WM_UNIT_PRESET_TEXT" val="单击此处添加大标题内容"/>
  <p:tag name="KSO_WM_UNIT_TEXT_FILL_FORE_SCHEMECOLOR_INDEX_BRIGHTNESS" val="0"/>
  <p:tag name="KSO_WM_UNIT_TEXT_FILL_FORE_SCHEMECOLOR_INDEX" val="13"/>
  <p:tag name="KSO_WM_UNIT_TEXT_FILL_TYPE" val="1"/>
</p:tagLst>
</file>

<file path=ppt/tags/tag22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2"/>
  <p:tag name="KSO_WM_UNIT_ID" val="diagram20204638_2*l_i*1_2"/>
  <p:tag name="KSO_WM_TEMPLATE_CATEGORY" val="diagram"/>
  <p:tag name="KSO_WM_TEMPLATE_INDEX" val="20204638"/>
  <p:tag name="KSO_WM_UNIT_LAYERLEVEL" val="1_1"/>
  <p:tag name="KSO_WM_TAG_VERSION" val="1.0"/>
  <p:tag name="KSO_WM_BEAUTIFY_FLAG" val="#wm#"/>
  <p:tag name="KSO_WM_UNIT_LINE_FORE_SCHEMECOLOR_INDEX_BRIGHTNESS" val="-0.5"/>
  <p:tag name="KSO_WM_UNIT_LINE_FORE_SCHEMECOLOR_INDEX" val="5"/>
  <p:tag name="KSO_WM_UNIT_LINE_FILL_TYPE" val="2"/>
</p:tagLst>
</file>

<file path=ppt/tags/tag228.xml><?xml version="1.0" encoding="utf-8"?>
<p:tagLst xmlns:p="http://schemas.openxmlformats.org/presentationml/2006/main">
  <p:tag name="KSO_WM_UNIT_SUBTYPE" val="a"/>
  <p:tag name="KSO_WM_UNIT_NOCLEAR" val="0"/>
  <p:tag name="KSO_WM_UNIT_VALUE" val="405"/>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0204638_2*l_h_f*1_1_1"/>
  <p:tag name="KSO_WM_TEMPLATE_CATEGORY" val="diagram"/>
  <p:tag name="KSO_WM_TEMPLATE_INDEX" val="20204638"/>
  <p:tag name="KSO_WM_UNIT_LAYERLEVEL" val="1_1_1"/>
  <p:tag name="KSO_WM_TAG_VERSION" val="1.0"/>
  <p:tag name="KSO_WM_BEAUTIFY_FLAG" val="#wm#"/>
  <p:tag name="KSO_WM_UNIT_PRESET_TEXT" val="单击此处输入你的正文，文字是您思想的提炼，为了最终演示发布的良好效果，请尽量言简意赅的阐述观点；根据需要可酌情增减文字，以便观者可以准确理解您所传达的信息。&#13;您的正文已经简明扼要，但信息却错综复杂，需要用更多的文字来表述；但请您尽可能提炼思想的精髓，否则容易造成观者的阅读压力，适得其反。"/>
  <p:tag name="KSO_WM_UNIT_TEXT_FILL_FORE_SCHEMECOLOR_INDEX_BRIGHTNESS" val="0.35"/>
  <p:tag name="KSO_WM_UNIT_TEXT_FILL_FORE_SCHEMECOLOR_INDEX" val="13"/>
  <p:tag name="KSO_WM_UNIT_TEXT_FILL_TYPE" val="1"/>
</p:tagLst>
</file>

<file path=ppt/tags/tag229.xml><?xml version="1.0" encoding="utf-8"?>
<p:tagLst xmlns:p="http://schemas.openxmlformats.org/presentationml/2006/main">
  <p:tag name="KSO_WM_UNIT_SUBTYPE" val="a"/>
  <p:tag name="KSO_WM_UNIT_NOCLEAR" val="0"/>
  <p:tag name="KSO_WM_UNIT_VALUE" val="405"/>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20204638_2*l_h_f*1_2_1"/>
  <p:tag name="KSO_WM_TEMPLATE_CATEGORY" val="diagram"/>
  <p:tag name="KSO_WM_TEMPLATE_INDEX" val="20204638"/>
  <p:tag name="KSO_WM_UNIT_LAYERLEVEL" val="1_1_1"/>
  <p:tag name="KSO_WM_TAG_VERSION" val="1.0"/>
  <p:tag name="KSO_WM_BEAUTIFY_FLAG" val="#wm#"/>
  <p:tag name="KSO_WM_UNIT_PRESET_TEXT" val="单击此处输入你的正文，文字是您思想的提炼，为了最终演示发布的良好效果，请尽量言简意赅的阐述观点；根据需要可酌情增减文字，以便观者可以准确理解您所传达的信息。&#13;您的正文已经简明扼要，但信息却错综复杂，需要用更多的文字来表述；但请您尽可能提炼思想的精髓，否则容易造成观者的阅读压力，适得其反。"/>
  <p:tag name="KSO_WM_UNIT_TEXT_FILL_FORE_SCHEMECOLOR_INDEX_BRIGHTNESS" val="0.35"/>
  <p:tag name="KSO_WM_UNIT_TEXT_FILL_FORE_SCHEMECOLOR_INDEX" val="13"/>
  <p:tag name="KSO_WM_UNIT_TEXT_FILL_TYPE" val="1"/>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0.xml><?xml version="1.0" encoding="utf-8"?>
<p:tagLst xmlns:p="http://schemas.openxmlformats.org/presentationml/2006/main">
  <p:tag name="KSO_WM_UNIT_SUBTYPE" val="a"/>
  <p:tag name="KSO_WM_UNIT_NOCLEAR" val="0"/>
  <p:tag name="KSO_WM_UNIT_VALUE" val="405"/>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diagram20204638_2*l_h_f*1_3_1"/>
  <p:tag name="KSO_WM_TEMPLATE_CATEGORY" val="diagram"/>
  <p:tag name="KSO_WM_TEMPLATE_INDEX" val="20204638"/>
  <p:tag name="KSO_WM_UNIT_LAYERLEVEL" val="1_1_1"/>
  <p:tag name="KSO_WM_TAG_VERSION" val="1.0"/>
  <p:tag name="KSO_WM_BEAUTIFY_FLAG" val="#wm#"/>
  <p:tag name="KSO_WM_UNIT_PRESET_TEXT" val="单击此处输入你的正文，文字是您思想的提炼，为了最终演示发布的良好效果，请尽量言简意赅的阐述观点；根据需要可酌情增减文字，以便观者可以准确理解您所传达的信息。&#13;您的正文已经简明扼要，但信息却错综复杂，需要用更多的文字来表述；但请您尽可能提炼思想的精髓，否则容易造成观者的阅读压力，适得其反。"/>
  <p:tag name="KSO_WM_UNIT_TEXT_FILL_FORE_SCHEMECOLOR_INDEX_BRIGHTNESS" val="0.35"/>
  <p:tag name="KSO_WM_UNIT_TEXT_FILL_FORE_SCHEMECOLOR_INDEX" val="13"/>
  <p:tag name="KSO_WM_UNIT_TEXT_FILL_TYPE" val="1"/>
</p:tagLst>
</file>

<file path=ppt/tags/tag231.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l_i"/>
  <p:tag name="KSO_WM_UNIT_INDEX" val="1_3"/>
  <p:tag name="KSO_WM_UNIT_ID" val="diagram20204638_2*l_i*1_3"/>
  <p:tag name="KSO_WM_TEMPLATE_CATEGORY" val="diagram"/>
  <p:tag name="KSO_WM_TEMPLATE_INDEX" val="20204638"/>
  <p:tag name="KSO_WM_UNIT_LAYERLEVEL" val="1_1"/>
  <p:tag name="KSO_WM_TAG_VERSION" val="1.0"/>
  <p:tag name="KSO_WM_BEAUTIFY_FLAG" val="#wm#"/>
  <p:tag name="KSO_WM_UNIT_LINE_FORE_SCHEMECOLOR_INDEX_BRIGHTNESS" val="-0.5"/>
  <p:tag name="KSO_WM_UNIT_LINE_FORE_SCHEMECOLOR_INDEX" val="5"/>
  <p:tag name="KSO_WM_UNIT_LINE_FILL_TYPE" val="2"/>
</p:tagLst>
</file>

<file path=ppt/tags/tag232.xml><?xml version="1.0" encoding="utf-8"?>
<p:tagLst xmlns:p="http://schemas.openxmlformats.org/presentationml/2006/main">
  <p:tag name="KSO_WM_SLIDE_ID" val="diagram20204638_2"/>
  <p:tag name="KSO_WM_TEMPLATE_SUBCATEGORY" val="0"/>
  <p:tag name="KSO_WM_TEMPLATE_MASTER_TYPE" val="0"/>
  <p:tag name="KSO_WM_TEMPLATE_COLOR_TYPE" val="1"/>
  <p:tag name="KSO_WM_SLIDE_TYPE" val="text"/>
  <p:tag name="KSO_WM_SLIDE_SUBTYPE" val="diag"/>
  <p:tag name="KSO_WM_SLIDE_ITEM_CNT" val="3"/>
  <p:tag name="KSO_WM_SLIDE_INDEX" val="2"/>
  <p:tag name="KSO_WM_SLIDE_SIZE" val="909.704*382.539"/>
  <p:tag name="KSO_WM_SLIDE_POSITION" val="25.1479*120.209"/>
  <p:tag name="KSO_WM_DIAGRAM_GROUP_CODE" val="l1-1"/>
  <p:tag name="KSO_WM_SLIDE_DIAGTYPE" val="l"/>
  <p:tag name="KSO_WM_TAG_VERSION" val="1.0"/>
  <p:tag name="KSO_WM_BEAUTIFY_FLAG" val="#wm#"/>
  <p:tag name="KSO_WM_TEMPLATE_CATEGORY" val="diagram"/>
  <p:tag name="KSO_WM_TEMPLATE_INDEX" val="20204638"/>
  <p:tag name="KSO_WM_SLIDE_LAYOUT" val="a_l"/>
  <p:tag name="KSO_WM_SLIDE_LAYOUT_CNT" val="1_1"/>
  <p:tag name="KSO_WM_SLIDE_BK_DARK_LIGHT" val="2"/>
  <p:tag name="KSO_WM_SLIDE_BACKGROUND_TYPE" val="general"/>
</p:tagLst>
</file>

<file path=ppt/tags/tag233.xml><?xml version="1.0" encoding="utf-8"?>
<p:tagLst xmlns:p="http://schemas.openxmlformats.org/presentationml/2006/main">
  <p:tag name="KSO_WM_UNIT_ISCONTENTSTITLE" val="0"/>
  <p:tag name="KSO_WM_UNIT_ISNUMDGMTITLE" val="0"/>
  <p:tag name="KSO_WM_UNIT_NOCLEAR" val="1"/>
  <p:tag name="KSO_WM_UNIT_HIGHLIGHT" val="0"/>
  <p:tag name="KSO_WM_UNIT_COMPATIBLE" val="0"/>
  <p:tag name="KSO_WM_UNIT_DIAGRAM_ISNUMVISUAL" val="0"/>
  <p:tag name="KSO_WM_UNIT_DIAGRAM_ISREFERUNIT" val="0"/>
  <p:tag name="KSO_WM_UNIT_TYPE" val="a"/>
  <p:tag name="KSO_WM_UNIT_INDEX" val="1"/>
  <p:tag name="KSO_WM_UNIT_ID" val="custom20202990_51*a*1"/>
  <p:tag name="KSO_WM_TEMPLATE_CATEGORY" val="custom"/>
  <p:tag name="KSO_WM_TEMPLATE_INDEX" val="20202990"/>
  <p:tag name="KSO_WM_UNIT_LAYERLEVEL" val="1"/>
  <p:tag name="KSO_WM_TAG_VERSION" val="1.0"/>
  <p:tag name="KSO_WM_BEAUTIFY_FLAG" val="#wm#"/>
  <p:tag name="KSO_WM_UNIT_PRESET_TEXT" val="感谢聆听"/>
  <p:tag name="KSO_WM_UNIT_TEXT_FILL_FORE_SCHEMECOLOR_INDEX_BRIGHTNESS" val="0"/>
  <p:tag name="KSO_WM_UNIT_TEXT_FILL_FORE_SCHEMECOLOR_INDEX" val="13"/>
  <p:tag name="KSO_WM_UNIT_TEXT_FILL_TYPE" val="1"/>
</p:tagLst>
</file>

<file path=ppt/tags/tag234.xml><?xml version="1.0" encoding="utf-8"?>
<p:tagLst xmlns:p="http://schemas.openxmlformats.org/presentationml/2006/main">
  <p:tag name="KSO_WM_SLIDE_ID" val="custom20202990_51"/>
  <p:tag name="KSO_WM_TEMPLATE_SUBCATEGORY" val="17"/>
  <p:tag name="KSO_WM_TEMPLATE_MASTER_TYPE" val="1"/>
  <p:tag name="KSO_WM_TEMPLATE_COLOR_TYPE" val="1"/>
  <p:tag name="KSO_WM_SLIDE_TYPE" val="endPage"/>
  <p:tag name="KSO_WM_SLIDE_SUBTYPE" val="pureTxt"/>
  <p:tag name="KSO_WM_SLIDE_ITEM_CNT" val="0"/>
  <p:tag name="KSO_WM_SLIDE_INDEX" val="51"/>
  <p:tag name="KSO_WM_TAG_VERSION" val="1.0"/>
  <p:tag name="KSO_WM_BEAUTIFY_FLAG" val="#wm#"/>
  <p:tag name="KSO_WM_TEMPLATE_CATEGORY" val="custom"/>
  <p:tag name="KSO_WM_TEMPLATE_INDEX" val="20202990"/>
  <p:tag name="KSO_WM_SLIDE_LAYOUT" val="a_b"/>
  <p:tag name="KSO_WM_SLIDE_LAYOUT_CNT" val="1_1"/>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SLIDE_BACKGROUND_MASK_FLAG" val="1"/>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6.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7.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8.xml><?xml version="1.0" encoding="utf-8"?>
<p:tagLst xmlns:p="http://schemas.openxmlformats.org/presentationml/2006/main">
  <p:tag name="KSO_WM_SLIDE_BACKGROUND_TYPE" val="general"/>
  <p:tag name="KSO_WM_SLIDE_BK_DARK_LIGHT" val="2"/>
  <p:tag name="KSO_WM_UNIT_HIGHLIGHT" val="0"/>
  <p:tag name="KSO_WM_UNIT_COMPATIBLE" val="0"/>
  <p:tag name="KSO_WM_UNIT_DIAGRAM_ISNUMVISUAL" val="0"/>
  <p:tag name="KSO_WM_UNIT_DIAGRAM_ISREFERUNIT" val="0"/>
  <p:tag name="KSO_WM_UNIT_ID" val="_12**"/>
  <p:tag name="KSO_WM_UNIT_LAYERLEVEL" val="1"/>
  <p:tag name="KSO_WM_TAG_VERSION" val="1.0"/>
  <p:tag name="KSO_WM_BEAUTIFY_FLAG" val="#wm#"/>
</p:tagLst>
</file>

<file path=ppt/tags/tag59.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3*i*1"/>
  <p:tag name="KSO_WM_UNIT_BK_DARK_LIGHT" val="2"/>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1.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2.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3.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4.xml><?xml version="1.0" encoding="utf-8"?>
<p:tagLst xmlns:p="http://schemas.openxmlformats.org/presentationml/2006/main">
  <p:tag name="KSO_WM_SLIDE_BACKGROUND_TYPE" val="frame"/>
  <p:tag name="KSO_WM_SLIDE_BK_DARK_LIGHT" val="2"/>
  <p:tag name="KSO_WM_UNIT_HIGHLIGHT" val="0"/>
  <p:tag name="KSO_WM_UNIT_COMPATIBLE" val="0"/>
  <p:tag name="KSO_WM_UNIT_DIAGRAM_ISNUMVISUAL" val="0"/>
  <p:tag name="KSO_WM_UNIT_DIAGRAM_ISREFERUNIT" val="0"/>
  <p:tag name="KSO_WM_UNIT_ID" val="_13**"/>
  <p:tag name="KSO_WM_UNIT_LAYERLEVEL" val="1"/>
  <p:tag name="KSO_WM_TAG_VERSION" val="1.0"/>
  <p:tag name="KSO_WM_BEAUTIFY_FLAG" val="#wm#"/>
</p:tagLst>
</file>

<file path=ppt/tags/tag65.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4*i*1"/>
  <p:tag name="KSO_WM_UNIT_BK_DARK_LIGHT" val="2"/>
  <p:tag name="KSO_WM_UNIT_LAYERLEVEL" val="1"/>
  <p:tag name="KSO_WM_TAG_VERSION" val="1.0"/>
  <p:tag name="KSO_WM_BEAUTIFY_FLAG" val="#wm#"/>
</p:tagLst>
</file>

<file path=ppt/tags/tag66.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67.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68.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69.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71.xml><?xml version="1.0" encoding="utf-8"?>
<p:tagLst xmlns:p="http://schemas.openxmlformats.org/presentationml/2006/main">
  <p:tag name="KSO_WM_SLIDE_BACKGROUND_TYPE" val="leftRight"/>
  <p:tag name="KSO_WM_SLIDE_BK_DARK_LIGHT" val="2"/>
  <p:tag name="KSO_WM_UNIT_HIGHLIGHT" val="0"/>
  <p:tag name="KSO_WM_UNIT_COMPATIBLE" val="0"/>
  <p:tag name="KSO_WM_UNIT_DIAGRAM_ISNUMVISUAL" val="0"/>
  <p:tag name="KSO_WM_UNIT_DIAGRAM_ISREFERUNIT" val="0"/>
  <p:tag name="KSO_WM_UNIT_ID" val="_14**"/>
  <p:tag name="KSO_WM_UNIT_LAYERLEVEL" val="1"/>
  <p:tag name="KSO_WM_TAG_VERSION" val="1.0"/>
  <p:tag name="KSO_WM_BEAUTIFY_FLAG" val="#wm#"/>
</p:tagLst>
</file>

<file path=ppt/tags/tag72.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5*i*1"/>
  <p:tag name="KSO_WM_UNIT_BK_DARK_LIGHT" val="2"/>
  <p:tag name="KSO_WM_UNIT_LAYERLEVEL" val="1"/>
  <p:tag name="KSO_WM_TAG_VERSION" val="1.0"/>
  <p:tag name="KSO_WM_BEAUTIFY_FLAG" val="#wm#"/>
</p:tagLst>
</file>

<file path=ppt/tags/tag73.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4.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5.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6.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7.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8.xml><?xml version="1.0" encoding="utf-8"?>
<p:tagLst xmlns:p="http://schemas.openxmlformats.org/presentationml/2006/main">
  <p:tag name="KSO_WM_SLIDE_BACKGROUND_TYPE" val="topBottom"/>
  <p:tag name="KSO_WM_SLIDE_BK_DARK_LIGHT" val="2"/>
  <p:tag name="KSO_WM_UNIT_HIGHLIGHT" val="0"/>
  <p:tag name="KSO_WM_UNIT_COMPATIBLE" val="0"/>
  <p:tag name="KSO_WM_UNIT_DIAGRAM_ISNUMVISUAL" val="0"/>
  <p:tag name="KSO_WM_UNIT_DIAGRAM_ISREFERUNIT" val="0"/>
  <p:tag name="KSO_WM_UNIT_ID" val="_15**"/>
  <p:tag name="KSO_WM_UNIT_LAYERLEVEL" val="1"/>
  <p:tag name="KSO_WM_TAG_VERSION" val="1.0"/>
  <p:tag name="KSO_WM_BEAUTIFY_FLAG" val="#wm#"/>
</p:tagLst>
</file>

<file path=ppt/tags/tag79.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6*i*1"/>
  <p:tag name="KSO_WM_UNIT_BK_DARK_LIGHT" val="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1.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2.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3.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4.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5.xml><?xml version="1.0" encoding="utf-8"?>
<p:tagLst xmlns:p="http://schemas.openxmlformats.org/presentationml/2006/main">
  <p:tag name="KSO_WM_SLIDE_BACKGROUND_TYPE" val="bottomTop"/>
  <p:tag name="KSO_WM_SLIDE_BK_DARK_LIGHT" val="2"/>
  <p:tag name="KSO_WM_UNIT_HIGHLIGHT" val="0"/>
  <p:tag name="KSO_WM_UNIT_COMPATIBLE" val="0"/>
  <p:tag name="KSO_WM_UNIT_DIAGRAM_ISNUMVISUAL" val="0"/>
  <p:tag name="KSO_WM_UNIT_DIAGRAM_ISREFERUNIT" val="0"/>
  <p:tag name="KSO_WM_UNIT_ID" val="_16**"/>
  <p:tag name="KSO_WM_UNIT_LAYERLEVEL" val="1"/>
  <p:tag name="KSO_WM_TAG_VERSION" val="1.0"/>
  <p:tag name="KSO_WM_BEAUTIFY_FLAG" val="#wm#"/>
</p:tagLst>
</file>

<file path=ppt/tags/tag86.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7*i*1"/>
  <p:tag name="KSO_WM_UNIT_BK_DARK_LIGHT" val="2"/>
  <p:tag name="KSO_WM_UNIT_LAYERLEVEL" val="1"/>
  <p:tag name="KSO_WM_TAG_VERSION" val="1.0"/>
  <p:tag name="KSO_WM_BEAUTIFY_FLAG" val="#wm#"/>
</p:tagLst>
</file>

<file path=ppt/tags/tag87.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88.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89.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1.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2.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3.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4.xml><?xml version="1.0" encoding="utf-8"?>
<p:tagLst xmlns:p="http://schemas.openxmlformats.org/presentationml/2006/main">
  <p:tag name="KSO_WM_SLIDE_BACKGROUND_TYPE" val="navigation"/>
  <p:tag name="KSO_WM_SLIDE_BK_DARK_LIGHT" val="2"/>
  <p:tag name="KSO_WM_UNIT_HIGHLIGHT" val="0"/>
  <p:tag name="KSO_WM_UNIT_COMPATIBLE" val="0"/>
  <p:tag name="KSO_WM_UNIT_DIAGRAM_ISNUMVISUAL" val="0"/>
  <p:tag name="KSO_WM_UNIT_DIAGRAM_ISREFERUNIT" val="0"/>
  <p:tag name="KSO_WM_UNIT_ID" val="_17**"/>
  <p:tag name="KSO_WM_UNIT_LAYERLEVEL" val="1"/>
  <p:tag name="KSO_WM_TAG_VERSION" val="1.0"/>
  <p:tag name="KSO_WM_BEAUTIFY_FLAG" val="#wm#"/>
</p:tagLst>
</file>

<file path=ppt/tags/tag95.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SUBTYPE" val="h"/>
  <p:tag name="KSO_WM_UNIT_TYPE" val="i"/>
  <p:tag name="KSO_WM_UNIT_INDEX" val="1"/>
  <p:tag name="KSO_WM_UNIT_ID" val="_18*i*1"/>
  <p:tag name="KSO_WM_UNIT_BK_DARK_LIGHT" val="2"/>
  <p:tag name="KSO_WM_UNIT_LAYERLEVEL" val="1"/>
  <p:tag name="KSO_WM_TAG_VERSION" val="1.0"/>
  <p:tag name="KSO_WM_BEAUTIFY_FLAG" val="#wm#"/>
</p:tagLst>
</file>

<file path=ppt/tags/tag96.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97.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98.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ags/tag99.xml><?xml version="1.0" encoding="utf-8"?>
<p:tagLst xmlns:p="http://schemas.openxmlformats.org/presentationml/2006/main">
  <p:tag name="KSO_WM_SLIDE_BACKGROUND_TYPE" val="belt"/>
  <p:tag name="KSO_WM_SLIDE_BK_DARK_LIGHT" val="2"/>
  <p:tag name="KSO_WM_UNIT_HIGHLIGHT" val="0"/>
  <p:tag name="KSO_WM_UNIT_COMPATIBLE" val="0"/>
  <p:tag name="KSO_WM_UNIT_DIAGRAM_ISNUMVISUAL" val="0"/>
  <p:tag name="KSO_WM_UNIT_DIAGRAM_ISREFERUNIT" val="0"/>
  <p:tag name="KSO_WM_UNIT_ID" val="_18**"/>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自定义 110">
      <a:dk1>
        <a:sysClr val="windowText" lastClr="000000"/>
      </a:dk1>
      <a:lt1>
        <a:sysClr val="window" lastClr="FFFFFF"/>
      </a:lt1>
      <a:dk2>
        <a:srgbClr val="000000"/>
      </a:dk2>
      <a:lt2>
        <a:srgbClr val="FFFFFF"/>
      </a:lt2>
      <a:accent1>
        <a:srgbClr val="8590CA"/>
      </a:accent1>
      <a:accent2>
        <a:srgbClr val="8EAADC"/>
      </a:accent2>
      <a:accent3>
        <a:srgbClr val="79B6D3"/>
      </a:accent3>
      <a:accent4>
        <a:srgbClr val="70C2C7"/>
      </a:accent4>
      <a:accent5>
        <a:srgbClr val="6BC0A7"/>
      </a:accent5>
      <a:accent6>
        <a:srgbClr val="79BB8F"/>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algn="l">
          <a:defRPr sz="4400" b="1" dirty="0">
            <a:solidFill>
              <a:schemeClr val="bg1"/>
            </a:solidFill>
            <a:latin typeface="Arial" panose="020B0604020202020204" pitchFamily="34" charset="0"/>
            <a:cs typeface="Arial" panose="020B0604020202020204" pitchFamily="34" charset="0"/>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微软雅黑"/>
        <a:ea typeface=""/>
        <a:cs typeface=""/>
        <a:font script="Jpan" typeface="游ゴシック Light"/>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微软雅黑"/>
        <a:ea typeface=""/>
        <a:cs typeface=""/>
        <a:font script="Jpan" typeface="游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1759</Words>
  <Application>WPS 演示</Application>
  <PresentationFormat>宽屏</PresentationFormat>
  <Paragraphs>98</Paragraphs>
  <Slides>19</Slides>
  <Notes>0</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19</vt:i4>
      </vt:variant>
    </vt:vector>
  </HeadingPairs>
  <TitlesOfParts>
    <vt:vector size="35" baseType="lpstr">
      <vt:lpstr>Arial</vt:lpstr>
      <vt:lpstr>宋体</vt:lpstr>
      <vt:lpstr>Wingdings</vt:lpstr>
      <vt:lpstr>Arial Black</vt:lpstr>
      <vt:lpstr>微软雅黑</vt:lpstr>
      <vt:lpstr>Wingdings</vt:lpstr>
      <vt:lpstr>隶书</vt:lpstr>
      <vt:lpstr>Viner Hand ITC</vt:lpstr>
      <vt:lpstr>Segoe UI</vt:lpstr>
      <vt:lpstr>WPS-Bullets</vt:lpstr>
      <vt:lpstr>Segoe Print</vt:lpstr>
      <vt:lpstr>微软雅黑 Light</vt:lpstr>
      <vt:lpstr>等线</vt:lpstr>
      <vt:lpstr>Mongolian Baiti</vt:lpstr>
      <vt:lpstr>Office 主题​​</vt:lpstr>
      <vt:lpstr>office</vt:lpstr>
      <vt:lpstr>微山县公安局</vt:lpstr>
      <vt:lpstr>PowerPoint 演示文稿</vt:lpstr>
      <vt:lpstr>2020年政府信息公开工作年度报告</vt:lpstr>
      <vt:lpstr>PowerPoint 演示文稿</vt:lpstr>
      <vt:lpstr>总体情况</vt:lpstr>
      <vt:lpstr>PowerPoint 演示文稿</vt:lpstr>
      <vt:lpstr>PowerPoint 演示文稿</vt:lpstr>
      <vt:lpstr>主动公开政府信息情况</vt:lpstr>
      <vt:lpstr>PowerPoint 演示文稿</vt:lpstr>
      <vt:lpstr>收到和处理政府信息公开申请情况</vt:lpstr>
      <vt:lpstr>PowerPoint 演示文稿</vt:lpstr>
      <vt:lpstr>政府信息公开行政复议、行政诉讼情况</vt:lpstr>
      <vt:lpstr>PowerPoint 演示文稿</vt:lpstr>
      <vt:lpstr>存在的主要问题及改进情况</vt:lpstr>
      <vt:lpstr>PowerPoint 演示文稿</vt:lpstr>
      <vt:lpstr>PowerPoint 演示文稿</vt:lpstr>
      <vt:lpstr>其他需要报告的事项</vt:lpstr>
      <vt:lpstr>PowerPoint 演示文稿</vt:lpstr>
      <vt:lpstr>感谢聆听</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Administrator</dc:creator>
  <cp:lastModifiedBy>Administrator</cp:lastModifiedBy>
  <cp:revision>2</cp:revision>
  <dcterms:created xsi:type="dcterms:W3CDTF">2021-07-29T03:45:26Z</dcterms:created>
  <dcterms:modified xsi:type="dcterms:W3CDTF">2021-07-29T03:45:27Z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2052-11.1.0.10108</vt:lpwstr>
  </property>
</Properties>
</file>