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54" y="-96"/>
      </p:cViewPr>
      <p:guideLst>
        <p:guide orient="horz" pos="215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" y="-89535"/>
            <a:ext cx="12192635" cy="69703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7145" y="-54610"/>
            <a:ext cx="12226290" cy="69672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25" y="15875"/>
            <a:ext cx="12185650" cy="6861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080" y="-13970"/>
            <a:ext cx="12228195" cy="68973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0" y="0"/>
            <a:ext cx="12242165" cy="6892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2700" y="13335"/>
            <a:ext cx="12229465" cy="68853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620" y="-36195"/>
            <a:ext cx="12234545" cy="6931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8890" y="0"/>
            <a:ext cx="12235815" cy="6918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240" y="5080"/>
            <a:ext cx="12195175" cy="68383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1430" y="-74295"/>
            <a:ext cx="12214860" cy="7007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5400" y="-34290"/>
            <a:ext cx="12243435" cy="69265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巷尾的梧桐ᥫᩣ</cp:lastModifiedBy>
  <cp:revision>6</cp:revision>
  <dcterms:created xsi:type="dcterms:W3CDTF">2021-05-25T08:34:00Z</dcterms:created>
  <dcterms:modified xsi:type="dcterms:W3CDTF">2021-10-21T06:29:43Z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2052-11.8.6.8556</vt:lpwstr>
  </property>
</Properties>
</file>