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9"/>
  </p:notesMasterIdLst>
  <p:sldIdLst>
    <p:sldId id="256" r:id="rId4"/>
    <p:sldId id="263" r:id="rId5"/>
    <p:sldId id="280" r:id="rId6"/>
    <p:sldId id="264" r:id="rId7"/>
    <p:sldId id="265" r:id="rId8"/>
    <p:sldId id="266" r:id="rId10"/>
    <p:sldId id="267" r:id="rId11"/>
    <p:sldId id="268" r:id="rId12"/>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gs" Target="tags/tag204.xml"/><Relationship Id="rId16" Type="http://schemas.openxmlformats.org/officeDocument/2006/relationships/commentAuthors" Target="commentAuthors.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C8BA70A-48DE-4F6E-BE22-144921F5F152}"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C8BA70A-48DE-4F6E-BE22-144921F5F152}"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C8BA70A-48DE-4F6E-BE22-144921F5F152}"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C8BA70A-48DE-4F6E-BE22-144921F5F152}"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6.xml"/><Relationship Id="rId8" Type="http://schemas.openxmlformats.org/officeDocument/2006/relationships/tags" Target="../tags/tag5.xml"/><Relationship Id="rId7" Type="http://schemas.openxmlformats.org/officeDocument/2006/relationships/tags" Target="../tags/tag4.xml"/><Relationship Id="rId6" Type="http://schemas.openxmlformats.org/officeDocument/2006/relationships/tags" Target="../tags/tag3.xml"/><Relationship Id="rId5" Type="http://schemas.openxmlformats.org/officeDocument/2006/relationships/image" Target="../media/image2.png"/><Relationship Id="rId4" Type="http://schemas.openxmlformats.org/officeDocument/2006/relationships/tags" Target="../tags/tag2.xml"/><Relationship Id="rId3" Type="http://schemas.openxmlformats.org/officeDocument/2006/relationships/image" Target="../media/image1.png"/><Relationship Id="rId2" Type="http://schemas.openxmlformats.org/officeDocument/2006/relationships/tags" Target="../tags/tag1.xml"/><Relationship Id="rId13" Type="http://schemas.openxmlformats.org/officeDocument/2006/relationships/tags" Target="../tags/tag10.xml"/><Relationship Id="rId12" Type="http://schemas.openxmlformats.org/officeDocument/2006/relationships/tags" Target="../tags/tag9.xml"/><Relationship Id="rId11" Type="http://schemas.openxmlformats.org/officeDocument/2006/relationships/tags" Target="../tags/tag8.xml"/><Relationship Id="rId10" Type="http://schemas.openxmlformats.org/officeDocument/2006/relationships/tags" Target="../tags/tag7.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15.xml"/><Relationship Id="rId8" Type="http://schemas.openxmlformats.org/officeDocument/2006/relationships/tags" Target="../tags/tag14.xml"/><Relationship Id="rId7" Type="http://schemas.openxmlformats.org/officeDocument/2006/relationships/image" Target="../media/image5.png"/><Relationship Id="rId6" Type="http://schemas.openxmlformats.org/officeDocument/2006/relationships/tags" Target="../tags/tag13.xml"/><Relationship Id="rId5" Type="http://schemas.openxmlformats.org/officeDocument/2006/relationships/image" Target="../media/image4.png"/><Relationship Id="rId4" Type="http://schemas.openxmlformats.org/officeDocument/2006/relationships/tags" Target="../tags/tag12.xml"/><Relationship Id="rId3" Type="http://schemas.openxmlformats.org/officeDocument/2006/relationships/image" Target="../media/image3.png"/><Relationship Id="rId2" Type="http://schemas.openxmlformats.org/officeDocument/2006/relationships/tags" Target="../tags/tag11.xml"/><Relationship Id="rId12" Type="http://schemas.openxmlformats.org/officeDocument/2006/relationships/tags" Target="../tags/tag18.xml"/><Relationship Id="rId11" Type="http://schemas.openxmlformats.org/officeDocument/2006/relationships/tags" Target="../tags/tag17.xml"/><Relationship Id="rId10" Type="http://schemas.openxmlformats.org/officeDocument/2006/relationships/tags" Target="../tags/tag16.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image" Target="../media/image9.png"/><Relationship Id="rId8" Type="http://schemas.openxmlformats.org/officeDocument/2006/relationships/tags" Target="../tags/tag22.xml"/><Relationship Id="rId7" Type="http://schemas.openxmlformats.org/officeDocument/2006/relationships/image" Target="../media/image8.png"/><Relationship Id="rId6" Type="http://schemas.openxmlformats.org/officeDocument/2006/relationships/tags" Target="../tags/tag21.xml"/><Relationship Id="rId5" Type="http://schemas.openxmlformats.org/officeDocument/2006/relationships/image" Target="../media/image7.png"/><Relationship Id="rId4" Type="http://schemas.openxmlformats.org/officeDocument/2006/relationships/tags" Target="../tags/tag20.xml"/><Relationship Id="rId3" Type="http://schemas.openxmlformats.org/officeDocument/2006/relationships/image" Target="../media/image6.png"/><Relationship Id="rId2" Type="http://schemas.openxmlformats.org/officeDocument/2006/relationships/tags" Target="../tags/tag19.xml"/><Relationship Id="rId16" Type="http://schemas.openxmlformats.org/officeDocument/2006/relationships/tags" Target="../tags/tag28.xml"/><Relationship Id="rId15" Type="http://schemas.openxmlformats.org/officeDocument/2006/relationships/tags" Target="../tags/tag27.xml"/><Relationship Id="rId14" Type="http://schemas.openxmlformats.org/officeDocument/2006/relationships/tags" Target="../tags/tag26.xml"/><Relationship Id="rId13" Type="http://schemas.openxmlformats.org/officeDocument/2006/relationships/tags" Target="../tags/tag25.xml"/><Relationship Id="rId12" Type="http://schemas.openxmlformats.org/officeDocument/2006/relationships/tags" Target="../tags/tag24.xml"/><Relationship Id="rId11" Type="http://schemas.openxmlformats.org/officeDocument/2006/relationships/image" Target="../media/image10.png"/><Relationship Id="rId10" Type="http://schemas.openxmlformats.org/officeDocument/2006/relationships/tags" Target="../tags/tag2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33.xml"/><Relationship Id="rId8" Type="http://schemas.openxmlformats.org/officeDocument/2006/relationships/tags" Target="../tags/tag32.xml"/><Relationship Id="rId7" Type="http://schemas.openxmlformats.org/officeDocument/2006/relationships/image" Target="../media/image5.png"/><Relationship Id="rId6" Type="http://schemas.openxmlformats.org/officeDocument/2006/relationships/tags" Target="../tags/tag31.xml"/><Relationship Id="rId5" Type="http://schemas.openxmlformats.org/officeDocument/2006/relationships/image" Target="../media/image4.png"/><Relationship Id="rId4" Type="http://schemas.openxmlformats.org/officeDocument/2006/relationships/tags" Target="../tags/tag30.xml"/><Relationship Id="rId3" Type="http://schemas.openxmlformats.org/officeDocument/2006/relationships/image" Target="../media/image3.png"/><Relationship Id="rId2" Type="http://schemas.openxmlformats.org/officeDocument/2006/relationships/tags" Target="../tags/tag29.xml"/><Relationship Id="rId13" Type="http://schemas.openxmlformats.org/officeDocument/2006/relationships/tags" Target="../tags/tag37.xml"/><Relationship Id="rId12" Type="http://schemas.openxmlformats.org/officeDocument/2006/relationships/tags" Target="../tags/tag36.xml"/><Relationship Id="rId11" Type="http://schemas.openxmlformats.org/officeDocument/2006/relationships/tags" Target="../tags/tag35.xml"/><Relationship Id="rId10" Type="http://schemas.openxmlformats.org/officeDocument/2006/relationships/tags" Target="../tags/tag34.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42.xml"/><Relationship Id="rId8" Type="http://schemas.openxmlformats.org/officeDocument/2006/relationships/tags" Target="../tags/tag41.xml"/><Relationship Id="rId7" Type="http://schemas.openxmlformats.org/officeDocument/2006/relationships/image" Target="../media/image5.png"/><Relationship Id="rId6" Type="http://schemas.openxmlformats.org/officeDocument/2006/relationships/tags" Target="../tags/tag40.xml"/><Relationship Id="rId5" Type="http://schemas.openxmlformats.org/officeDocument/2006/relationships/image" Target="../media/image4.png"/><Relationship Id="rId4" Type="http://schemas.openxmlformats.org/officeDocument/2006/relationships/tags" Target="../tags/tag39.xml"/><Relationship Id="rId3" Type="http://schemas.openxmlformats.org/officeDocument/2006/relationships/image" Target="../media/image3.png"/><Relationship Id="rId2" Type="http://schemas.openxmlformats.org/officeDocument/2006/relationships/tags" Target="../tags/tag38.xml"/><Relationship Id="rId15" Type="http://schemas.openxmlformats.org/officeDocument/2006/relationships/tags" Target="../tags/tag48.xml"/><Relationship Id="rId14" Type="http://schemas.openxmlformats.org/officeDocument/2006/relationships/tags" Target="../tags/tag47.xml"/><Relationship Id="rId13" Type="http://schemas.openxmlformats.org/officeDocument/2006/relationships/tags" Target="../tags/tag46.xml"/><Relationship Id="rId12" Type="http://schemas.openxmlformats.org/officeDocument/2006/relationships/tags" Target="../tags/tag45.xml"/><Relationship Id="rId11" Type="http://schemas.openxmlformats.org/officeDocument/2006/relationships/tags" Target="../tags/tag44.xml"/><Relationship Id="rId10" Type="http://schemas.openxmlformats.org/officeDocument/2006/relationships/tags" Target="../tags/tag43.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53.xml"/><Relationship Id="rId8" Type="http://schemas.openxmlformats.org/officeDocument/2006/relationships/tags" Target="../tags/tag52.xml"/><Relationship Id="rId7" Type="http://schemas.openxmlformats.org/officeDocument/2006/relationships/image" Target="../media/image13.png"/><Relationship Id="rId6" Type="http://schemas.openxmlformats.org/officeDocument/2006/relationships/tags" Target="../tags/tag51.xml"/><Relationship Id="rId5" Type="http://schemas.openxmlformats.org/officeDocument/2006/relationships/image" Target="../media/image12.png"/><Relationship Id="rId4" Type="http://schemas.openxmlformats.org/officeDocument/2006/relationships/tags" Target="../tags/tag50.xml"/><Relationship Id="rId3" Type="http://schemas.openxmlformats.org/officeDocument/2006/relationships/image" Target="../media/image11.png"/><Relationship Id="rId2" Type="http://schemas.openxmlformats.org/officeDocument/2006/relationships/tags" Target="../tags/tag49.xml"/><Relationship Id="rId11" Type="http://schemas.openxmlformats.org/officeDocument/2006/relationships/tags" Target="../tags/tag55.xml"/><Relationship Id="rId10" Type="http://schemas.openxmlformats.org/officeDocument/2006/relationships/tags" Target="../tags/tag54.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58.xml"/><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63.xml"/><Relationship Id="rId8" Type="http://schemas.openxmlformats.org/officeDocument/2006/relationships/tags" Target="../tags/tag62.xml"/><Relationship Id="rId7" Type="http://schemas.openxmlformats.org/officeDocument/2006/relationships/image" Target="../media/image5.png"/><Relationship Id="rId6" Type="http://schemas.openxmlformats.org/officeDocument/2006/relationships/tags" Target="../tags/tag61.xml"/><Relationship Id="rId5" Type="http://schemas.openxmlformats.org/officeDocument/2006/relationships/image" Target="../media/image4.png"/><Relationship Id="rId4" Type="http://schemas.openxmlformats.org/officeDocument/2006/relationships/tags" Target="../tags/tag60.xml"/><Relationship Id="rId3" Type="http://schemas.openxmlformats.org/officeDocument/2006/relationships/image" Target="../media/image3.png"/><Relationship Id="rId2" Type="http://schemas.openxmlformats.org/officeDocument/2006/relationships/tags" Target="../tags/tag59.xml"/><Relationship Id="rId13" Type="http://schemas.openxmlformats.org/officeDocument/2006/relationships/tags" Target="../tags/tag67.xml"/><Relationship Id="rId12" Type="http://schemas.openxmlformats.org/officeDocument/2006/relationships/tags" Target="../tags/tag66.xml"/><Relationship Id="rId11" Type="http://schemas.openxmlformats.org/officeDocument/2006/relationships/tags" Target="../tags/tag65.xml"/><Relationship Id="rId10" Type="http://schemas.openxmlformats.org/officeDocument/2006/relationships/tags" Target="../tags/tag64.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72.xml"/><Relationship Id="rId8" Type="http://schemas.openxmlformats.org/officeDocument/2006/relationships/tags" Target="../tags/tag71.xml"/><Relationship Id="rId7" Type="http://schemas.openxmlformats.org/officeDocument/2006/relationships/image" Target="../media/image5.png"/><Relationship Id="rId6" Type="http://schemas.openxmlformats.org/officeDocument/2006/relationships/tags" Target="../tags/tag70.xml"/><Relationship Id="rId5" Type="http://schemas.openxmlformats.org/officeDocument/2006/relationships/image" Target="../media/image4.png"/><Relationship Id="rId4" Type="http://schemas.openxmlformats.org/officeDocument/2006/relationships/tags" Target="../tags/tag69.xml"/><Relationship Id="rId3" Type="http://schemas.openxmlformats.org/officeDocument/2006/relationships/image" Target="../media/image3.png"/><Relationship Id="rId2" Type="http://schemas.openxmlformats.org/officeDocument/2006/relationships/tags" Target="../tags/tag68.xml"/><Relationship Id="rId12" Type="http://schemas.openxmlformats.org/officeDocument/2006/relationships/tags" Target="../tags/tag75.xml"/><Relationship Id="rId11" Type="http://schemas.openxmlformats.org/officeDocument/2006/relationships/tags" Target="../tags/tag74.xml"/><Relationship Id="rId10" Type="http://schemas.openxmlformats.org/officeDocument/2006/relationships/tags" Target="../tags/tag73.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80.xml"/><Relationship Id="rId8" Type="http://schemas.openxmlformats.org/officeDocument/2006/relationships/tags" Target="../tags/tag79.xml"/><Relationship Id="rId7" Type="http://schemas.openxmlformats.org/officeDocument/2006/relationships/image" Target="../media/image5.png"/><Relationship Id="rId6" Type="http://schemas.openxmlformats.org/officeDocument/2006/relationships/tags" Target="../tags/tag78.xml"/><Relationship Id="rId5" Type="http://schemas.openxmlformats.org/officeDocument/2006/relationships/image" Target="../media/image4.png"/><Relationship Id="rId4" Type="http://schemas.openxmlformats.org/officeDocument/2006/relationships/tags" Target="../tags/tag77.xml"/><Relationship Id="rId3" Type="http://schemas.openxmlformats.org/officeDocument/2006/relationships/image" Target="../media/image3.png"/><Relationship Id="rId2" Type="http://schemas.openxmlformats.org/officeDocument/2006/relationships/tags" Target="../tags/tag76.xml"/><Relationship Id="rId11" Type="http://schemas.openxmlformats.org/officeDocument/2006/relationships/tags" Target="../tags/tag82.xml"/><Relationship Id="rId10" Type="http://schemas.openxmlformats.org/officeDocument/2006/relationships/tags" Target="../tags/tag81.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87.xml"/><Relationship Id="rId8" Type="http://schemas.openxmlformats.org/officeDocument/2006/relationships/tags" Target="../tags/tag86.xml"/><Relationship Id="rId7" Type="http://schemas.openxmlformats.org/officeDocument/2006/relationships/image" Target="../media/image16.png"/><Relationship Id="rId6" Type="http://schemas.openxmlformats.org/officeDocument/2006/relationships/tags" Target="../tags/tag85.xml"/><Relationship Id="rId5" Type="http://schemas.openxmlformats.org/officeDocument/2006/relationships/image" Target="../media/image15.png"/><Relationship Id="rId4" Type="http://schemas.openxmlformats.org/officeDocument/2006/relationships/tags" Target="../tags/tag84.xml"/><Relationship Id="rId3" Type="http://schemas.openxmlformats.org/officeDocument/2006/relationships/image" Target="../media/image14.png"/><Relationship Id="rId2" Type="http://schemas.openxmlformats.org/officeDocument/2006/relationships/tags" Target="../tags/tag83.xml"/><Relationship Id="rId16" Type="http://schemas.openxmlformats.org/officeDocument/2006/relationships/tags" Target="../tags/tag94.xml"/><Relationship Id="rId15" Type="http://schemas.openxmlformats.org/officeDocument/2006/relationships/tags" Target="../tags/tag93.xml"/><Relationship Id="rId14" Type="http://schemas.openxmlformats.org/officeDocument/2006/relationships/tags" Target="../tags/tag92.xml"/><Relationship Id="rId13" Type="http://schemas.openxmlformats.org/officeDocument/2006/relationships/tags" Target="../tags/tag91.xml"/><Relationship Id="rId12" Type="http://schemas.openxmlformats.org/officeDocument/2006/relationships/tags" Target="../tags/tag90.xml"/><Relationship Id="rId11" Type="http://schemas.openxmlformats.org/officeDocument/2006/relationships/tags" Target="../tags/tag89.xml"/><Relationship Id="rId10" Type="http://schemas.openxmlformats.org/officeDocument/2006/relationships/tags" Target="../tags/tag88.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99.xml"/><Relationship Id="rId8" Type="http://schemas.openxmlformats.org/officeDocument/2006/relationships/tags" Target="../tags/tag98.xml"/><Relationship Id="rId7" Type="http://schemas.openxmlformats.org/officeDocument/2006/relationships/image" Target="../media/image5.png"/><Relationship Id="rId6" Type="http://schemas.openxmlformats.org/officeDocument/2006/relationships/tags" Target="../tags/tag97.xml"/><Relationship Id="rId5" Type="http://schemas.openxmlformats.org/officeDocument/2006/relationships/image" Target="../media/image4.png"/><Relationship Id="rId4" Type="http://schemas.openxmlformats.org/officeDocument/2006/relationships/tags" Target="../tags/tag96.xml"/><Relationship Id="rId3" Type="http://schemas.openxmlformats.org/officeDocument/2006/relationships/image" Target="../media/image3.png"/><Relationship Id="rId2" Type="http://schemas.openxmlformats.org/officeDocument/2006/relationships/tags" Target="../tags/tag95.xml"/><Relationship Id="rId11" Type="http://schemas.openxmlformats.org/officeDocument/2006/relationships/tags" Target="../tags/tag101.xml"/><Relationship Id="rId10" Type="http://schemas.openxmlformats.org/officeDocument/2006/relationships/tags" Target="../tags/tag100.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107.xml"/><Relationship Id="rId8" Type="http://schemas.openxmlformats.org/officeDocument/2006/relationships/tags" Target="../tags/tag106.xml"/><Relationship Id="rId7" Type="http://schemas.openxmlformats.org/officeDocument/2006/relationships/tags" Target="../tags/tag105.xml"/><Relationship Id="rId6" Type="http://schemas.openxmlformats.org/officeDocument/2006/relationships/image" Target="../media/image5.png"/><Relationship Id="rId5" Type="http://schemas.openxmlformats.org/officeDocument/2006/relationships/tags" Target="../tags/tag104.xml"/><Relationship Id="rId4" Type="http://schemas.openxmlformats.org/officeDocument/2006/relationships/tags" Target="../tags/tag103.xml"/><Relationship Id="rId3" Type="http://schemas.openxmlformats.org/officeDocument/2006/relationships/image" Target="../media/image3.png"/><Relationship Id="rId2" Type="http://schemas.openxmlformats.org/officeDocument/2006/relationships/tags" Target="../tags/tag102.xml"/><Relationship Id="rId11" Type="http://schemas.openxmlformats.org/officeDocument/2006/relationships/tags" Target="../tags/tag109.xml"/><Relationship Id="rId10" Type="http://schemas.openxmlformats.org/officeDocument/2006/relationships/tags" Target="../tags/tag108.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115.xml"/><Relationship Id="rId8" Type="http://schemas.openxmlformats.org/officeDocument/2006/relationships/tags" Target="../tags/tag114.xml"/><Relationship Id="rId7" Type="http://schemas.openxmlformats.org/officeDocument/2006/relationships/tags" Target="../tags/tag113.xml"/><Relationship Id="rId6" Type="http://schemas.openxmlformats.org/officeDocument/2006/relationships/image" Target="../media/image4.png"/><Relationship Id="rId5" Type="http://schemas.openxmlformats.org/officeDocument/2006/relationships/tags" Target="../tags/tag112.xml"/><Relationship Id="rId4" Type="http://schemas.openxmlformats.org/officeDocument/2006/relationships/tags" Target="../tags/tag111.xml"/><Relationship Id="rId3" Type="http://schemas.openxmlformats.org/officeDocument/2006/relationships/image" Target="../media/image3.png"/><Relationship Id="rId2" Type="http://schemas.openxmlformats.org/officeDocument/2006/relationships/tags" Target="../tags/tag110.xml"/><Relationship Id="rId12" Type="http://schemas.openxmlformats.org/officeDocument/2006/relationships/tags" Target="../tags/tag118.xml"/><Relationship Id="rId11" Type="http://schemas.openxmlformats.org/officeDocument/2006/relationships/tags" Target="../tags/tag117.xml"/><Relationship Id="rId10" Type="http://schemas.openxmlformats.org/officeDocument/2006/relationships/tags" Target="../tags/tag116.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24.xml"/><Relationship Id="rId8" Type="http://schemas.openxmlformats.org/officeDocument/2006/relationships/tags" Target="../tags/tag123.xml"/><Relationship Id="rId7" Type="http://schemas.openxmlformats.org/officeDocument/2006/relationships/tags" Target="../tags/tag122.xml"/><Relationship Id="rId6" Type="http://schemas.openxmlformats.org/officeDocument/2006/relationships/image" Target="../media/image5.png"/><Relationship Id="rId5" Type="http://schemas.openxmlformats.org/officeDocument/2006/relationships/tags" Target="../tags/tag121.xml"/><Relationship Id="rId4" Type="http://schemas.openxmlformats.org/officeDocument/2006/relationships/tags" Target="../tags/tag120.xml"/><Relationship Id="rId3" Type="http://schemas.openxmlformats.org/officeDocument/2006/relationships/image" Target="../media/image3.png"/><Relationship Id="rId2" Type="http://schemas.openxmlformats.org/officeDocument/2006/relationships/tags" Target="../tags/tag119.xml"/><Relationship Id="rId12" Type="http://schemas.openxmlformats.org/officeDocument/2006/relationships/tags" Target="../tags/tag127.xml"/><Relationship Id="rId11" Type="http://schemas.openxmlformats.org/officeDocument/2006/relationships/tags" Target="../tags/tag126.xml"/><Relationship Id="rId10" Type="http://schemas.openxmlformats.org/officeDocument/2006/relationships/tags" Target="../tags/tag125.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33.xml"/><Relationship Id="rId8" Type="http://schemas.openxmlformats.org/officeDocument/2006/relationships/tags" Target="../tags/tag132.xml"/><Relationship Id="rId7" Type="http://schemas.openxmlformats.org/officeDocument/2006/relationships/tags" Target="../tags/tag131.xml"/><Relationship Id="rId6" Type="http://schemas.openxmlformats.org/officeDocument/2006/relationships/image" Target="../media/image4.png"/><Relationship Id="rId5" Type="http://schemas.openxmlformats.org/officeDocument/2006/relationships/tags" Target="../tags/tag130.xml"/><Relationship Id="rId4" Type="http://schemas.openxmlformats.org/officeDocument/2006/relationships/tags" Target="../tags/tag129.xml"/><Relationship Id="rId3" Type="http://schemas.openxmlformats.org/officeDocument/2006/relationships/image" Target="../media/image3.png"/><Relationship Id="rId2" Type="http://schemas.openxmlformats.org/officeDocument/2006/relationships/tags" Target="../tags/tag128.xml"/><Relationship Id="rId12" Type="http://schemas.openxmlformats.org/officeDocument/2006/relationships/tags" Target="../tags/tag136.xml"/><Relationship Id="rId11" Type="http://schemas.openxmlformats.org/officeDocument/2006/relationships/tags" Target="../tags/tag135.xml"/><Relationship Id="rId10" Type="http://schemas.openxmlformats.org/officeDocument/2006/relationships/tags" Target="../tags/tag134.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42.xml"/><Relationship Id="rId8" Type="http://schemas.openxmlformats.org/officeDocument/2006/relationships/tags" Target="../tags/tag141.xml"/><Relationship Id="rId7" Type="http://schemas.openxmlformats.org/officeDocument/2006/relationships/tags" Target="../tags/tag140.xml"/><Relationship Id="rId6" Type="http://schemas.openxmlformats.org/officeDocument/2006/relationships/image" Target="../media/image5.png"/><Relationship Id="rId5" Type="http://schemas.openxmlformats.org/officeDocument/2006/relationships/tags" Target="../tags/tag139.xml"/><Relationship Id="rId4" Type="http://schemas.openxmlformats.org/officeDocument/2006/relationships/tags" Target="../tags/tag138.xml"/><Relationship Id="rId3" Type="http://schemas.openxmlformats.org/officeDocument/2006/relationships/image" Target="../media/image3.png"/><Relationship Id="rId2" Type="http://schemas.openxmlformats.org/officeDocument/2006/relationships/tags" Target="../tags/tag137.xml"/><Relationship Id="rId14" Type="http://schemas.openxmlformats.org/officeDocument/2006/relationships/tags" Target="../tags/tag147.xml"/><Relationship Id="rId13" Type="http://schemas.openxmlformats.org/officeDocument/2006/relationships/tags" Target="../tags/tag146.xml"/><Relationship Id="rId12" Type="http://schemas.openxmlformats.org/officeDocument/2006/relationships/tags" Target="../tags/tag145.xml"/><Relationship Id="rId11" Type="http://schemas.openxmlformats.org/officeDocument/2006/relationships/tags" Target="../tags/tag144.xml"/><Relationship Id="rId10" Type="http://schemas.openxmlformats.org/officeDocument/2006/relationships/tags" Target="../tags/tag143.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152.xml"/><Relationship Id="rId8" Type="http://schemas.openxmlformats.org/officeDocument/2006/relationships/image" Target="../media/image4.png"/><Relationship Id="rId7" Type="http://schemas.openxmlformats.org/officeDocument/2006/relationships/tags" Target="../tags/tag151.xml"/><Relationship Id="rId6" Type="http://schemas.openxmlformats.org/officeDocument/2006/relationships/image" Target="../media/image5.png"/><Relationship Id="rId5" Type="http://schemas.openxmlformats.org/officeDocument/2006/relationships/tags" Target="../tags/tag150.xml"/><Relationship Id="rId4" Type="http://schemas.openxmlformats.org/officeDocument/2006/relationships/tags" Target="../tags/tag149.xml"/><Relationship Id="rId3" Type="http://schemas.openxmlformats.org/officeDocument/2006/relationships/image" Target="../media/image3.png"/><Relationship Id="rId2" Type="http://schemas.openxmlformats.org/officeDocument/2006/relationships/tags" Target="../tags/tag148.xml"/><Relationship Id="rId13" Type="http://schemas.openxmlformats.org/officeDocument/2006/relationships/tags" Target="../tags/tag156.xml"/><Relationship Id="rId12" Type="http://schemas.openxmlformats.org/officeDocument/2006/relationships/tags" Target="../tags/tag155.xml"/><Relationship Id="rId11" Type="http://schemas.openxmlformats.org/officeDocument/2006/relationships/tags" Target="../tags/tag154.xml"/><Relationship Id="rId10" Type="http://schemas.openxmlformats.org/officeDocument/2006/relationships/tags" Target="../tags/tag153.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4" name="图片 3" descr="画板 1"/>
          <p:cNvPicPr>
            <a:picLocks noChangeAspect="1"/>
          </p:cNvPicPr>
          <p:nvPr>
            <p:custDataLst>
              <p:tags r:id="rId2"/>
            </p:custDataLst>
          </p:nvPr>
        </p:nvPicPr>
        <p:blipFill>
          <a:blip r:embed="rId3"/>
          <a:stretch>
            <a:fillRect/>
          </a:stretch>
        </p:blipFill>
        <p:spPr>
          <a:xfrm>
            <a:off x="0" y="-318"/>
            <a:ext cx="12192000" cy="6858318"/>
          </a:xfrm>
          <a:prstGeom prst="rect">
            <a:avLst/>
          </a:prstGeom>
        </p:spPr>
      </p:pic>
      <p:pic>
        <p:nvPicPr>
          <p:cNvPr id="5" name="图片 4" descr="画板 2"/>
          <p:cNvPicPr>
            <a:picLocks noChangeAspect="1"/>
          </p:cNvPicPr>
          <p:nvPr>
            <p:custDataLst>
              <p:tags r:id="rId4"/>
            </p:custDataLst>
          </p:nvPr>
        </p:nvPicPr>
        <p:blipFill>
          <a:blip r:embed="rId5"/>
          <a:stretch>
            <a:fillRect/>
          </a:stretch>
        </p:blipFill>
        <p:spPr>
          <a:xfrm>
            <a:off x="-1200" y="4279677"/>
            <a:ext cx="12193194" cy="2572608"/>
          </a:xfrm>
          <a:prstGeom prst="rect">
            <a:avLst/>
          </a:prstGeom>
        </p:spPr>
      </p:pic>
      <p:sp>
        <p:nvSpPr>
          <p:cNvPr id="16" name="日期占位符 15"/>
          <p:cNvSpPr>
            <a:spLocks noGrp="1"/>
          </p:cNvSpPr>
          <p:nvPr>
            <p:ph type="dt" sz="half" idx="10"/>
            <p:custDataLst>
              <p:tags r:id="rId6"/>
            </p:custDataLst>
          </p:nvPr>
        </p:nvSpPr>
        <p:spPr/>
        <p:txBody>
          <a:bodyPr/>
          <a:lstStyle>
            <a:lvl1pPr>
              <a:defRPr>
                <a:solidFill>
                  <a:schemeClr val="lt1">
                    <a:tint val="75000"/>
                  </a:schemeClr>
                </a:solidFill>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7"/>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endParaRPr lang="zh-CN" altLang="en-US" dirty="0"/>
          </a:p>
        </p:txBody>
      </p:sp>
      <p:sp>
        <p:nvSpPr>
          <p:cNvPr id="18" name="灯片编号占位符 17"/>
          <p:cNvSpPr>
            <a:spLocks noGrp="1"/>
          </p:cNvSpPr>
          <p:nvPr>
            <p:ph type="sldNum" sz="quarter" idx="12"/>
            <p:custDataLst>
              <p:tags r:id="rId8"/>
            </p:custDataLst>
          </p:nvPr>
        </p:nvSpPr>
        <p:spPr/>
        <p:txBody>
          <a:bodyPr/>
          <a:lstStyle>
            <a:lvl1pPr>
              <a:defRPr>
                <a:solidFill>
                  <a:schemeClr val="lt1">
                    <a:tint val="75000"/>
                  </a:schemeClr>
                </a:solidFill>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dirty="0"/>
          </a:p>
        </p:txBody>
      </p:sp>
      <p:sp>
        <p:nvSpPr>
          <p:cNvPr id="9" name="矩形: 圆角 8"/>
          <p:cNvSpPr/>
          <p:nvPr>
            <p:custDataLst>
              <p:tags r:id="rId9"/>
            </p:custDataLst>
          </p:nvPr>
        </p:nvSpPr>
        <p:spPr>
          <a:xfrm>
            <a:off x="5233035" y="4694488"/>
            <a:ext cx="1725930" cy="36576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70000"/>
          </a:bodyPr>
          <a:p>
            <a:pPr algn="ctr" defTabSz="609600"/>
            <a:endParaRPr lang="zh-CN" altLang="en-US" sz="1400" spc="300" dirty="0">
              <a:solidFill>
                <a:prstClr val="white"/>
              </a:solidFill>
              <a:latin typeface="汉仪文黑-75简" panose="00020600040101010101" charset="-122"/>
              <a:ea typeface="汉仪文黑-55简" panose="00020600040101010101" charset="-122"/>
            </a:endParaRPr>
          </a:p>
        </p:txBody>
      </p:sp>
      <p:sp>
        <p:nvSpPr>
          <p:cNvPr id="2" name="标题 1"/>
          <p:cNvSpPr/>
          <p:nvPr>
            <p:ph type="ctrTitle" idx="2" hasCustomPrompt="1"/>
            <p:custDataLst>
              <p:tags r:id="rId10"/>
            </p:custDataLst>
          </p:nvPr>
        </p:nvSpPr>
        <p:spPr>
          <a:xfrm>
            <a:off x="1987550" y="1763277"/>
            <a:ext cx="8216900" cy="1108075"/>
          </a:xfrm>
        </p:spPr>
        <p:txBody>
          <a:bodyPr vert="horz" wrap="square" lIns="90170" tIns="46990" rIns="90170" bIns="46990" rtlCol="0" anchor="b" anchorCtr="0">
            <a:normAutofit/>
          </a:bodyPr>
          <a:lstStyle>
            <a:lvl1pPr marL="0" marR="0" algn="ctr" defTabSz="609600" rtl="0" eaLnBrk="1" fontAlgn="auto" latinLnBrk="0" hangingPunct="1">
              <a:lnSpc>
                <a:spcPct val="100000"/>
              </a:lnSpc>
              <a:spcBef>
                <a:spcPct val="0"/>
              </a:spcBef>
              <a:buClrTx/>
              <a:buSzTx/>
              <a:buFontTx/>
              <a:buNone/>
              <a:defRPr kumimoji="0" lang="zh-CN" altLang="en-US" sz="5900" b="1" i="0" u="none" strike="noStrike" kern="100" cap="none" spc="0" normalizeH="0" baseline="0" noProof="1" dirty="0">
                <a:solidFill>
                  <a:schemeClr val="accent1">
                    <a:lumMod val="75000"/>
                  </a:schemeClr>
                </a:solidFill>
                <a:uFillTx/>
                <a:latin typeface="Arial" panose="020B0604020202020204" pitchFamily="34" charset="0"/>
                <a:ea typeface="汉仪文黑-85简" panose="00020600040101010101" charset="-122"/>
                <a:cs typeface="Times New Roman" panose="02020603050405020304" pitchFamily="18" charset="0"/>
              </a:defRPr>
            </a:lvl1pPr>
          </a:lstStyle>
          <a:p>
            <a:pPr lvl="0"/>
            <a:r>
              <a:rPr>
                <a:sym typeface="+mn-ea"/>
              </a:rPr>
              <a:t>编辑标题</a:t>
            </a:r>
            <a:endParaRPr>
              <a:sym typeface="+mn-ea"/>
            </a:endParaRPr>
          </a:p>
        </p:txBody>
      </p:sp>
      <p:sp>
        <p:nvSpPr>
          <p:cNvPr id="3" name="副标题 2"/>
          <p:cNvSpPr/>
          <p:nvPr>
            <p:ph type="subTitle" idx="3" hasCustomPrompt="1"/>
            <p:custDataLst>
              <p:tags r:id="rId11"/>
            </p:custDataLst>
          </p:nvPr>
        </p:nvSpPr>
        <p:spPr>
          <a:xfrm>
            <a:off x="1987550" y="2909452"/>
            <a:ext cx="8216900" cy="544941"/>
          </a:xfrm>
        </p:spPr>
        <p:txBody>
          <a:bodyPr vert="horz" wrap="square" lIns="90170" tIns="46990" rIns="90170" bIns="46990" rtlCol="0" anchor="ctr">
            <a:normAutofit/>
          </a:bodyPr>
          <a:lstStyle>
            <a:lvl1pPr marL="0" marR="0" indent="-228600" algn="ctr" defTabSz="609600" rtl="0" eaLnBrk="1" fontAlgn="auto" latinLnBrk="0" hangingPunct="1">
              <a:lnSpc>
                <a:spcPct val="100000"/>
              </a:lnSpc>
              <a:spcBef>
                <a:spcPts val="0"/>
              </a:spcBef>
              <a:spcAft>
                <a:spcPts val="1000"/>
              </a:spcAft>
              <a:buClrTx/>
              <a:buSzTx/>
              <a:buFontTx/>
              <a:buNone/>
              <a:defRPr kumimoji="0" lang="zh-CN" altLang="en-US" sz="2400" b="0" i="0" u="none" strike="noStrike" kern="1200" cap="none" spc="800" normalizeH="0" baseline="0" noProof="1" dirty="0">
                <a:solidFill>
                  <a:schemeClr val="accent1">
                    <a:lumMod val="75000"/>
                  </a:schemeClr>
                </a:solidFill>
                <a:uFillTx/>
                <a:latin typeface="Arial" panose="020B0604020202020204" pitchFamily="34" charset="0"/>
                <a:ea typeface="汉仪文黑-55简" panose="00020600040101010101"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汉仪文黑-55简" panose="00020600040101010101"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汉仪文黑-55简" panose="00020600040101010101"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汉仪文黑-55简" panose="00020600040101010101"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汉仪文黑-55简" panose="00020600040101010101"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a:sym typeface="+mn-ea"/>
              </a:rPr>
              <a:t>单击此处编辑副标题</a:t>
            </a:r>
            <a:endParaRPr>
              <a:sym typeface="+mn-ea"/>
            </a:endParaRPr>
          </a:p>
        </p:txBody>
      </p:sp>
      <p:sp>
        <p:nvSpPr>
          <p:cNvPr id="6" name="文本占位符 5"/>
          <p:cNvSpPr/>
          <p:nvPr>
            <p:ph type="body" idx="4" hasCustomPrompt="1"/>
            <p:custDataLst>
              <p:tags r:id="rId12"/>
            </p:custDataLst>
          </p:nvPr>
        </p:nvSpPr>
        <p:spPr>
          <a:xfrm>
            <a:off x="2880360" y="3482969"/>
            <a:ext cx="6431915" cy="1028468"/>
          </a:xfrm>
        </p:spPr>
        <p:txBody>
          <a:bodyPr wrap="square">
            <a:normAutofit/>
          </a:bodyPr>
          <a:lstStyle>
            <a:lvl1pPr marL="0" marR="0" algn="ctr" defTabSz="609600" rtl="0" eaLnBrk="1" fontAlgn="auto" latinLnBrk="0" hangingPunct="1">
              <a:lnSpc>
                <a:spcPct val="150000"/>
              </a:lnSpc>
              <a:buClrTx/>
              <a:buSzTx/>
              <a:buFontTx/>
              <a:buNone/>
              <a:defRPr kumimoji="0" lang="zh-CN" altLang="en-US" sz="1600" b="0" i="0" u="none" strike="noStrike" kern="1200" cap="none" spc="0" normalizeH="0" baseline="0" noProof="1" dirty="0">
                <a:solidFill>
                  <a:srgbClr val="000000"/>
                </a:solidFill>
                <a:latin typeface="Arial" panose="020B0604020202020204" pitchFamily="34" charset="0"/>
                <a:ea typeface="汉仪文黑-55简" panose="00020600040101010101" charset="-122"/>
                <a:cs typeface="+mn-cs"/>
              </a:defRPr>
            </a:lvl1pPr>
          </a:lstStyle>
          <a:p>
            <a:pPr lvl="0"/>
            <a:r>
              <a:rPr>
                <a:sym typeface="+mn-ea"/>
              </a:rPr>
              <a:t>单击此处添加文本</a:t>
            </a:r>
            <a:endParaRPr>
              <a:sym typeface="+mn-ea"/>
            </a:endParaRPr>
          </a:p>
        </p:txBody>
      </p:sp>
      <p:sp>
        <p:nvSpPr>
          <p:cNvPr id="7" name="文本占位符 6"/>
          <p:cNvSpPr txBox="1"/>
          <p:nvPr>
            <p:ph type="body" idx="5" hasCustomPrompt="1"/>
            <p:custDataLst>
              <p:tags r:id="rId13"/>
            </p:custDataLst>
          </p:nvPr>
        </p:nvSpPr>
        <p:spPr>
          <a:xfrm>
            <a:off x="4665980" y="4659392"/>
            <a:ext cx="2860675" cy="435953"/>
          </a:xfrm>
          <a:noFill/>
        </p:spPr>
        <p:txBody>
          <a:bodyPr wrap="square" rtlCol="0" anchor="ctr" anchorCtr="0">
            <a:normAutofit/>
          </a:bodyPr>
          <a:lstStyle>
            <a:lvl1pPr marL="0" marR="0" algn="ctr" defTabSz="914400" rtl="0" eaLnBrk="1" fontAlgn="auto" latinLnBrk="0" hangingPunct="1">
              <a:lnSpc>
                <a:spcPct val="100000"/>
              </a:lnSpc>
              <a:buClrTx/>
              <a:buSzTx/>
              <a:buFontTx/>
              <a:buNone/>
              <a:defRPr kumimoji="0" lang="zh-CN" altLang="en-US" sz="1600" b="0" i="0" u="none" strike="noStrike" kern="1200" cap="none" spc="400" normalizeH="0" baseline="0" noProof="1" dirty="0">
                <a:solidFill>
                  <a:schemeClr val="lt1"/>
                </a:solidFill>
                <a:latin typeface="Arial" panose="020B0604020202020204" pitchFamily="34" charset="0"/>
                <a:ea typeface="汉仪文黑-55简" panose="00020600040101010101" charset="-122"/>
                <a:cs typeface="+mn-cs"/>
              </a:defRPr>
            </a:lvl1pPr>
          </a:lstStyle>
          <a:p>
            <a:pPr lvl="0"/>
            <a:r>
              <a:rPr>
                <a:sym typeface="+mn-ea"/>
              </a:rPr>
              <a:t>单击此处添加文本</a:t>
            </a:r>
            <a:endParaRPr>
              <a:sym typeface="+mn-ea"/>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7" name="图片 6" descr="封底"/>
          <p:cNvPicPr>
            <a:picLocks noChangeAspect="1"/>
          </p:cNvPicPr>
          <p:nvPr>
            <p:custDataLst>
              <p:tags r:id="rId2"/>
            </p:custDataLst>
          </p:nvPr>
        </p:nvPicPr>
        <p:blipFill>
          <a:blip r:embed="rId3"/>
          <a:stretch>
            <a:fillRect/>
          </a:stretch>
        </p:blipFill>
        <p:spPr>
          <a:xfrm>
            <a:off x="-951" y="-317"/>
            <a:ext cx="12192632" cy="6858635"/>
          </a:xfrm>
          <a:prstGeom prst="rect">
            <a:avLst/>
          </a:prstGeom>
        </p:spPr>
      </p:pic>
      <p:pic>
        <p:nvPicPr>
          <p:cNvPr id="8" name="图片 7" descr="小装饰2"/>
          <p:cNvPicPr>
            <a:picLocks noChangeAspect="1"/>
          </p:cNvPicPr>
          <p:nvPr>
            <p:custDataLst>
              <p:tags r:id="rId4"/>
            </p:custDataLst>
          </p:nvPr>
        </p:nvPicPr>
        <p:blipFill>
          <a:blip r:embed="rId5"/>
          <a:stretch>
            <a:fillRect/>
          </a:stretch>
        </p:blipFill>
        <p:spPr>
          <a:xfrm>
            <a:off x="9660890" y="0"/>
            <a:ext cx="2531110" cy="1682301"/>
          </a:xfrm>
          <a:prstGeom prst="rect">
            <a:avLst/>
          </a:prstGeom>
        </p:spPr>
      </p:pic>
      <p:pic>
        <p:nvPicPr>
          <p:cNvPr id="11" name="图片 10" descr="小装饰"/>
          <p:cNvPicPr>
            <a:picLocks noChangeAspect="1"/>
          </p:cNvPicPr>
          <p:nvPr>
            <p:custDataLst>
              <p:tags r:id="rId6"/>
            </p:custDataLst>
          </p:nvPr>
        </p:nvPicPr>
        <p:blipFill>
          <a:blip r:embed="rId7"/>
          <a:stretch>
            <a:fillRect/>
          </a:stretch>
        </p:blipFill>
        <p:spPr>
          <a:xfrm>
            <a:off x="0" y="5713796"/>
            <a:ext cx="1322705" cy="1144204"/>
          </a:xfrm>
          <a:prstGeom prst="rect">
            <a:avLst/>
          </a:prstGeom>
        </p:spPr>
      </p:pic>
      <p:sp>
        <p:nvSpPr>
          <p:cNvPr id="2" name="标题 1"/>
          <p:cNvSpPr>
            <a:spLocks noGrp="1"/>
          </p:cNvSpPr>
          <p:nvPr>
            <p:ph type="title"/>
            <p:custDataLst>
              <p:tags r:id="rId8"/>
            </p:custDataLst>
          </p:nvPr>
        </p:nvSpPr>
        <p:spPr>
          <a:xfrm>
            <a:off x="669882" y="443234"/>
            <a:ext cx="10852237" cy="441964"/>
          </a:xfrm>
        </p:spPr>
        <p:txBody>
          <a:bodyPr vert="horz" lIns="90170" tIns="46990" rIns="90170" bIns="46990" rtlCol="0" anchor="ctr"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汉仪文黑-55简" panose="00020600040101010101"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9"/>
            </p:custDataLst>
          </p:nvPr>
        </p:nvSpPr>
        <p:spPr>
          <a:xfrm>
            <a:off x="669882" y="952508"/>
            <a:ext cx="10852237"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10"/>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endParaRPr lang="zh-CN" altLang="en-US"/>
          </a:p>
        </p:txBody>
      </p:sp>
      <p:sp>
        <p:nvSpPr>
          <p:cNvPr id="6" name="灯片编号占位符 5"/>
          <p:cNvSpPr>
            <a:spLocks noGrp="1"/>
          </p:cNvSpPr>
          <p:nvPr>
            <p:ph type="sldNum" sz="quarter" idx="12"/>
            <p:custDataLst>
              <p:tags r:id="rId12"/>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3" name="图片 2" descr="封底"/>
          <p:cNvPicPr>
            <a:picLocks noChangeAspect="1"/>
          </p:cNvPicPr>
          <p:nvPr>
            <p:custDataLst>
              <p:tags r:id="rId2"/>
            </p:custDataLst>
          </p:nvPr>
        </p:nvPicPr>
        <p:blipFill>
          <a:blip r:embed="rId3"/>
          <a:stretch>
            <a:fillRect/>
          </a:stretch>
        </p:blipFill>
        <p:spPr>
          <a:xfrm>
            <a:off x="794" y="-317"/>
            <a:ext cx="12191683" cy="6845299"/>
          </a:xfrm>
          <a:prstGeom prst="rect">
            <a:avLst/>
          </a:prstGeom>
        </p:spPr>
      </p:pic>
      <p:pic>
        <p:nvPicPr>
          <p:cNvPr id="2" name="图片 1" descr="装饰1"/>
          <p:cNvPicPr>
            <a:picLocks noChangeAspect="1"/>
          </p:cNvPicPr>
          <p:nvPr>
            <p:custDataLst>
              <p:tags r:id="rId4"/>
            </p:custDataLst>
          </p:nvPr>
        </p:nvPicPr>
        <p:blipFill>
          <a:blip r:embed="rId5"/>
          <a:stretch>
            <a:fillRect/>
          </a:stretch>
        </p:blipFill>
        <p:spPr>
          <a:xfrm>
            <a:off x="-21749" y="-16828"/>
            <a:ext cx="1887837" cy="1946593"/>
          </a:xfrm>
          <a:prstGeom prst="rect">
            <a:avLst/>
          </a:prstGeom>
        </p:spPr>
      </p:pic>
      <p:pic>
        <p:nvPicPr>
          <p:cNvPr id="7" name="图片 6" descr="装饰2"/>
          <p:cNvPicPr>
            <a:picLocks noChangeAspect="1"/>
          </p:cNvPicPr>
          <p:nvPr>
            <p:custDataLst>
              <p:tags r:id="rId6"/>
            </p:custDataLst>
          </p:nvPr>
        </p:nvPicPr>
        <p:blipFill>
          <a:blip r:embed="rId7"/>
          <a:stretch>
            <a:fillRect/>
          </a:stretch>
        </p:blipFill>
        <p:spPr>
          <a:xfrm>
            <a:off x="10592912" y="0"/>
            <a:ext cx="1583055" cy="1426627"/>
          </a:xfrm>
          <a:prstGeom prst="rect">
            <a:avLst/>
          </a:prstGeom>
        </p:spPr>
      </p:pic>
      <p:pic>
        <p:nvPicPr>
          <p:cNvPr id="8" name="图片 7" descr="装饰3"/>
          <p:cNvPicPr>
            <a:picLocks noChangeAspect="1"/>
          </p:cNvPicPr>
          <p:nvPr>
            <p:custDataLst>
              <p:tags r:id="rId8"/>
            </p:custDataLst>
          </p:nvPr>
        </p:nvPicPr>
        <p:blipFill>
          <a:blip r:embed="rId9"/>
          <a:stretch>
            <a:fillRect/>
          </a:stretch>
        </p:blipFill>
        <p:spPr>
          <a:xfrm>
            <a:off x="6337145" y="5258521"/>
            <a:ext cx="1921502" cy="1599161"/>
          </a:xfrm>
          <a:prstGeom prst="rect">
            <a:avLst/>
          </a:prstGeom>
        </p:spPr>
      </p:pic>
      <p:pic>
        <p:nvPicPr>
          <p:cNvPr id="10" name="图片 9" descr="图片1"/>
          <p:cNvPicPr>
            <a:picLocks noChangeAspect="1"/>
          </p:cNvPicPr>
          <p:nvPr>
            <p:custDataLst>
              <p:tags r:id="rId10"/>
            </p:custDataLst>
          </p:nvPr>
        </p:nvPicPr>
        <p:blipFill>
          <a:blip r:embed="rId11"/>
          <a:stretch>
            <a:fillRect/>
          </a:stretch>
        </p:blipFill>
        <p:spPr>
          <a:xfrm>
            <a:off x="629126" y="599321"/>
            <a:ext cx="10929303" cy="5647611"/>
          </a:xfrm>
          <a:prstGeom prst="rect">
            <a:avLst/>
          </a:prstGeom>
        </p:spPr>
      </p:pic>
      <p:sp>
        <p:nvSpPr>
          <p:cNvPr id="4" name="日期占位符 3"/>
          <p:cNvSpPr>
            <a:spLocks noGrp="1"/>
          </p:cNvSpPr>
          <p:nvPr>
            <p:ph type="dt" sz="half" idx="10"/>
            <p:custDataLst>
              <p:tags r:id="rId12"/>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3"/>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endParaRPr lang="zh-CN" altLang="en-US"/>
          </a:p>
        </p:txBody>
      </p:sp>
      <p:sp>
        <p:nvSpPr>
          <p:cNvPr id="6" name="灯片编号占位符 5"/>
          <p:cNvSpPr>
            <a:spLocks noGrp="1"/>
          </p:cNvSpPr>
          <p:nvPr>
            <p:ph type="sldNum" sz="quarter" idx="12"/>
            <p:custDataLst>
              <p:tags r:id="rId14"/>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a:p>
        </p:txBody>
      </p:sp>
      <p:sp>
        <p:nvSpPr>
          <p:cNvPr id="9" name="标题 1"/>
          <p:cNvSpPr/>
          <p:nvPr>
            <p:ph type="ctrTitle" idx="1" hasCustomPrompt="1"/>
            <p:custDataLst>
              <p:tags r:id="rId15"/>
            </p:custDataLst>
          </p:nvPr>
        </p:nvSpPr>
        <p:spPr>
          <a:xfrm>
            <a:off x="2153285" y="2833461"/>
            <a:ext cx="7885430" cy="1200150"/>
          </a:xfrm>
          <a:noFill/>
        </p:spPr>
        <p:txBody>
          <a:bodyPr vert="horz" wrap="square" lIns="90170" tIns="46990" rIns="90170" bIns="46990" rtlCol="0" anchor="ctr" anchorCtr="0">
            <a:normAutofit/>
          </a:bodyPr>
          <a:lstStyle>
            <a:lvl1pPr marL="0" marR="0" algn="ctr" defTabSz="914400" rtl="0" eaLnBrk="1" fontAlgn="auto" latinLnBrk="0" hangingPunct="0">
              <a:lnSpc>
                <a:spcPct val="100000"/>
              </a:lnSpc>
              <a:spcBef>
                <a:spcPts val="0"/>
              </a:spcBef>
              <a:spcAft>
                <a:spcPts val="0"/>
              </a:spcAft>
              <a:buClrTx/>
              <a:buSzTx/>
              <a:buFontTx/>
              <a:buNone/>
              <a:defRPr kumimoji="0" lang="zh-CN" altLang="en-US" sz="6600" b="0" i="0" u="none" strike="noStrike" kern="0" cap="none" spc="100" normalizeH="0" baseline="0" noProof="1" dirty="0">
                <a:ln>
                  <a:noFill/>
                </a:ln>
                <a:solidFill>
                  <a:schemeClr val="dk1">
                    <a:lumMod val="75000"/>
                    <a:lumOff val="25000"/>
                  </a:schemeClr>
                </a:solidFill>
                <a:effectLst/>
                <a:uFillTx/>
                <a:latin typeface="Arial" panose="020B0604020202020204" pitchFamily="34" charset="0"/>
                <a:ea typeface="汉仪文黑-85简" panose="00020600040101010101" charset="-122"/>
                <a:cs typeface="+mj-cs"/>
              </a:defRPr>
            </a:lvl1pPr>
          </a:lstStyle>
          <a:p>
            <a:pPr lvl="0"/>
            <a:r>
              <a:rPr>
                <a:sym typeface="+mn-ea"/>
              </a:rPr>
              <a:t>编辑标题</a:t>
            </a:r>
            <a:endParaRPr>
              <a:sym typeface="+mn-ea"/>
            </a:endParaRPr>
          </a:p>
        </p:txBody>
      </p:sp>
      <p:sp>
        <p:nvSpPr>
          <p:cNvPr id="11" name="文本占位符 10"/>
          <p:cNvSpPr/>
          <p:nvPr>
            <p:ph type="body" idx="2" hasCustomPrompt="1"/>
            <p:custDataLst>
              <p:tags r:id="rId16"/>
            </p:custDataLst>
          </p:nvPr>
        </p:nvSpPr>
        <p:spPr>
          <a:xfrm>
            <a:off x="2720975" y="4295866"/>
            <a:ext cx="6750050" cy="808984"/>
          </a:xfrm>
        </p:spPr>
        <p:txBody>
          <a:bodyPr wrap="square">
            <a:normAutofit/>
          </a:bodyPr>
          <a:lstStyle>
            <a:lvl1pPr marL="0" marR="0" algn="ctr" defTabSz="914400" rtl="0" eaLnBrk="1" fontAlgn="auto" latinLnBrk="0" hangingPunct="1">
              <a:lnSpc>
                <a:spcPct val="150000"/>
              </a:lnSpc>
              <a:buClrTx/>
              <a:buSzTx/>
              <a:buFontTx/>
              <a:buNone/>
              <a:defRPr kumimoji="0" lang="zh-CN" altLang="en-US" sz="1400" b="0" i="0" u="none" strike="noStrike" kern="1200" cap="none" spc="0" normalizeH="0" baseline="0" noProof="1" dirty="0">
                <a:solidFill>
                  <a:schemeClr val="dk1">
                    <a:lumMod val="50000"/>
                    <a:lumOff val="50000"/>
                  </a:schemeClr>
                </a:solidFill>
                <a:latin typeface="Arial" panose="020B0604020202020204" pitchFamily="34" charset="0"/>
                <a:ea typeface="汉仪文黑-55简" panose="00020600040101010101" charset="-122"/>
                <a:cs typeface="+mn-cs"/>
              </a:defRPr>
            </a:lvl1pPr>
          </a:lstStyle>
          <a:p>
            <a:pPr lvl="0"/>
            <a:r>
              <a:rPr>
                <a:sym typeface="+mn-ea"/>
              </a:rPr>
              <a:t>单击此处添加文本</a:t>
            </a:r>
            <a:endParaRPr>
              <a:sym typeface="+mn-ea"/>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9" name="图片 8" descr="封底"/>
          <p:cNvPicPr>
            <a:picLocks noChangeAspect="1"/>
          </p:cNvPicPr>
          <p:nvPr>
            <p:custDataLst>
              <p:tags r:id="rId2"/>
            </p:custDataLst>
          </p:nvPr>
        </p:nvPicPr>
        <p:blipFill>
          <a:blip r:embed="rId3"/>
          <a:stretch>
            <a:fillRect/>
          </a:stretch>
        </p:blipFill>
        <p:spPr>
          <a:xfrm>
            <a:off x="-951" y="-317"/>
            <a:ext cx="12192632" cy="6858635"/>
          </a:xfrm>
          <a:prstGeom prst="rect">
            <a:avLst/>
          </a:prstGeom>
        </p:spPr>
      </p:pic>
      <p:pic>
        <p:nvPicPr>
          <p:cNvPr id="8" name="图片 7" descr="小装饰2"/>
          <p:cNvPicPr>
            <a:picLocks noChangeAspect="1"/>
          </p:cNvPicPr>
          <p:nvPr>
            <p:custDataLst>
              <p:tags r:id="rId4"/>
            </p:custDataLst>
          </p:nvPr>
        </p:nvPicPr>
        <p:blipFill>
          <a:blip r:embed="rId5"/>
          <a:stretch>
            <a:fillRect/>
          </a:stretch>
        </p:blipFill>
        <p:spPr>
          <a:xfrm>
            <a:off x="9660890" y="0"/>
            <a:ext cx="2531110" cy="1682301"/>
          </a:xfrm>
          <a:prstGeom prst="rect">
            <a:avLst/>
          </a:prstGeom>
        </p:spPr>
      </p:pic>
      <p:pic>
        <p:nvPicPr>
          <p:cNvPr id="11" name="图片 10" descr="小装饰"/>
          <p:cNvPicPr>
            <a:picLocks noChangeAspect="1"/>
          </p:cNvPicPr>
          <p:nvPr>
            <p:custDataLst>
              <p:tags r:id="rId6"/>
            </p:custDataLst>
          </p:nvPr>
        </p:nvPicPr>
        <p:blipFill>
          <a:blip r:embed="rId7"/>
          <a:stretch>
            <a:fillRect/>
          </a:stretch>
        </p:blipFill>
        <p:spPr>
          <a:xfrm>
            <a:off x="0" y="5713796"/>
            <a:ext cx="1322705" cy="1144204"/>
          </a:xfrm>
          <a:prstGeom prst="rect">
            <a:avLst/>
          </a:prstGeom>
        </p:spPr>
      </p:pic>
      <p:sp>
        <p:nvSpPr>
          <p:cNvPr id="2" name="标题 1"/>
          <p:cNvSpPr>
            <a:spLocks noGrp="1"/>
          </p:cNvSpPr>
          <p:nvPr>
            <p:ph type="title"/>
            <p:custDataLst>
              <p:tags r:id="rId8"/>
            </p:custDataLst>
          </p:nvPr>
        </p:nvSpPr>
        <p:spPr>
          <a:xfrm>
            <a:off x="669882"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汉仪文黑-55简" panose="00020600040101010101"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9"/>
            </p:custDataLst>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10"/>
            </p:custDataLst>
          </p:nvPr>
        </p:nvSpPr>
        <p:spPr>
          <a:xfrm>
            <a:off x="6238877" y="952508"/>
            <a:ext cx="5283242" cy="5388907"/>
          </a:xfrm>
        </p:spPr>
        <p:txBody>
          <a:bodyPr lIns="90170" tIns="46990" rIns="90170" bIns="46990">
            <a:normAutofit/>
          </a:bodyPr>
          <a:lstStyle>
            <a:lvl1pPr eaLnBrk="1" fontAlgn="auto" latinLnBrk="0" hangingPunct="1">
              <a:defRPr sz="1600">
                <a:solidFill>
                  <a:schemeClr val="tx1"/>
                </a:solidFill>
                <a:latin typeface="Arial" panose="020B0604020202020204" pitchFamily="34" charset="0"/>
                <a:ea typeface="汉仪文黑-55简" panose="00020600040101010101" charset="-122"/>
              </a:defRPr>
            </a:lvl1pPr>
            <a:lvl2pPr eaLnBrk="1" fontAlgn="auto" latinLnBrk="0" hangingPunct="1">
              <a:defRPr sz="1600">
                <a:solidFill>
                  <a:schemeClr val="tx1"/>
                </a:solidFill>
                <a:latin typeface="Arial" panose="020B0604020202020204" pitchFamily="34" charset="0"/>
                <a:ea typeface="汉仪文黑-55简" panose="00020600040101010101" charset="-122"/>
              </a:defRPr>
            </a:lvl2pPr>
            <a:lvl3pPr eaLnBrk="1" fontAlgn="auto" latinLnBrk="0" hangingPunct="1">
              <a:defRPr sz="1600">
                <a:solidFill>
                  <a:schemeClr val="tx1"/>
                </a:solidFill>
                <a:latin typeface="Arial" panose="020B0604020202020204" pitchFamily="34" charset="0"/>
                <a:ea typeface="汉仪文黑-55简" panose="00020600040101010101" charset="-122"/>
              </a:defRPr>
            </a:lvl3pPr>
            <a:lvl4pPr eaLnBrk="1" fontAlgn="auto" latinLnBrk="0" hangingPunct="1">
              <a:defRPr sz="1600">
                <a:solidFill>
                  <a:schemeClr val="tx1"/>
                </a:solidFill>
                <a:latin typeface="Arial" panose="020B0604020202020204" pitchFamily="34" charset="0"/>
                <a:ea typeface="汉仪文黑-55简" panose="00020600040101010101" charset="-122"/>
              </a:defRPr>
            </a:lvl4pPr>
            <a:lvl5pPr eaLnBrk="1" fontAlgn="auto" latinLnBrk="0" hangingPunct="1">
              <a:defRPr sz="1600">
                <a:solidFill>
                  <a:schemeClr val="tx1"/>
                </a:solidFill>
                <a:latin typeface="Arial" panose="020B0604020202020204" pitchFamily="34" charset="0"/>
                <a:ea typeface="汉仪文黑-55简" panose="00020600040101010101"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1"/>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2"/>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endParaRPr lang="zh-CN" altLang="en-US"/>
          </a:p>
        </p:txBody>
      </p:sp>
      <p:sp>
        <p:nvSpPr>
          <p:cNvPr id="7" name="灯片编号占位符 6"/>
          <p:cNvSpPr>
            <a:spLocks noGrp="1"/>
          </p:cNvSpPr>
          <p:nvPr>
            <p:ph type="sldNum" sz="quarter" idx="12"/>
            <p:custDataLst>
              <p:tags r:id="rId13"/>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2" name="图片 11" descr="封底"/>
          <p:cNvPicPr>
            <a:picLocks noChangeAspect="1"/>
          </p:cNvPicPr>
          <p:nvPr>
            <p:custDataLst>
              <p:tags r:id="rId2"/>
            </p:custDataLst>
          </p:nvPr>
        </p:nvPicPr>
        <p:blipFill>
          <a:blip r:embed="rId3"/>
          <a:stretch>
            <a:fillRect/>
          </a:stretch>
        </p:blipFill>
        <p:spPr>
          <a:xfrm>
            <a:off x="-951" y="-317"/>
            <a:ext cx="12192632" cy="6858635"/>
          </a:xfrm>
          <a:prstGeom prst="rect">
            <a:avLst/>
          </a:prstGeom>
        </p:spPr>
      </p:pic>
      <p:pic>
        <p:nvPicPr>
          <p:cNvPr id="10" name="图片 9" descr="小装饰2"/>
          <p:cNvPicPr>
            <a:picLocks noChangeAspect="1"/>
          </p:cNvPicPr>
          <p:nvPr>
            <p:custDataLst>
              <p:tags r:id="rId4"/>
            </p:custDataLst>
          </p:nvPr>
        </p:nvPicPr>
        <p:blipFill>
          <a:blip r:embed="rId5"/>
          <a:stretch>
            <a:fillRect/>
          </a:stretch>
        </p:blipFill>
        <p:spPr>
          <a:xfrm>
            <a:off x="9660890" y="0"/>
            <a:ext cx="2531110" cy="1682301"/>
          </a:xfrm>
          <a:prstGeom prst="rect">
            <a:avLst/>
          </a:prstGeom>
        </p:spPr>
      </p:pic>
      <p:pic>
        <p:nvPicPr>
          <p:cNvPr id="11" name="图片 10" descr="小装饰"/>
          <p:cNvPicPr>
            <a:picLocks noChangeAspect="1"/>
          </p:cNvPicPr>
          <p:nvPr>
            <p:custDataLst>
              <p:tags r:id="rId6"/>
            </p:custDataLst>
          </p:nvPr>
        </p:nvPicPr>
        <p:blipFill>
          <a:blip r:embed="rId7"/>
          <a:stretch>
            <a:fillRect/>
          </a:stretch>
        </p:blipFill>
        <p:spPr>
          <a:xfrm>
            <a:off x="0" y="5713796"/>
            <a:ext cx="1322705" cy="1144204"/>
          </a:xfrm>
          <a:prstGeom prst="rect">
            <a:avLst/>
          </a:prstGeom>
        </p:spPr>
      </p:pic>
      <p:sp>
        <p:nvSpPr>
          <p:cNvPr id="2" name="标题 1"/>
          <p:cNvSpPr>
            <a:spLocks noGrp="1"/>
          </p:cNvSpPr>
          <p:nvPr>
            <p:ph type="title"/>
            <p:custDataLst>
              <p:tags r:id="rId8"/>
            </p:custDataLst>
          </p:nvPr>
        </p:nvSpPr>
        <p:spPr>
          <a:xfrm>
            <a:off x="669882"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汉仪文黑-55简" panose="00020600040101010101"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9"/>
            </p:custDataLst>
          </p:nvPr>
        </p:nvSpPr>
        <p:spPr>
          <a:xfrm>
            <a:off x="669930" y="952508"/>
            <a:ext cx="5283242" cy="381003"/>
          </a:xfrm>
        </p:spPr>
        <p:txBody>
          <a:bodyPr lIns="90170" tIns="46990" rIns="90170" bIns="46990" anchor="ctr"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B0604020202020204" pitchFamily="34" charset="0"/>
                <a:ea typeface="汉仪文黑-55简" panose="00020600040101010101"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10"/>
            </p:custDataLst>
          </p:nvPr>
        </p:nvSpPr>
        <p:spPr>
          <a:xfrm>
            <a:off x="669925" y="1406525"/>
            <a:ext cx="5283200"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1"/>
            </p:custDataLst>
          </p:nvPr>
        </p:nvSpPr>
        <p:spPr>
          <a:xfrm>
            <a:off x="6235750" y="952508"/>
            <a:ext cx="5283242" cy="381003"/>
          </a:xfrm>
        </p:spPr>
        <p:txBody>
          <a:bodyPr vert="horz" lIns="90170" tIns="46990" rIns="90170" bIns="46990" rtlCol="0" anchor="ctr"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Arial" panose="020B0604020202020204" pitchFamily="34" charset="0"/>
                <a:ea typeface="汉仪文黑-55简" panose="00020600040101010101"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2"/>
            </p:custDataLst>
          </p:nvPr>
        </p:nvSpPr>
        <p:spPr>
          <a:xfrm>
            <a:off x="6235750" y="1406525"/>
            <a:ext cx="5283242"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3"/>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4"/>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endParaRPr lang="zh-CN" altLang="en-US"/>
          </a:p>
        </p:txBody>
      </p:sp>
      <p:sp>
        <p:nvSpPr>
          <p:cNvPr id="9" name="灯片编号占位符 8"/>
          <p:cNvSpPr>
            <a:spLocks noGrp="1"/>
          </p:cNvSpPr>
          <p:nvPr>
            <p:ph type="sldNum" sz="quarter" idx="12"/>
            <p:custDataLst>
              <p:tags r:id="rId15"/>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8" name="图片 7" descr="画板 1"/>
          <p:cNvPicPr>
            <a:picLocks noChangeAspect="1"/>
          </p:cNvPicPr>
          <p:nvPr>
            <p:custDataLst>
              <p:tags r:id="rId2"/>
            </p:custDataLst>
          </p:nvPr>
        </p:nvPicPr>
        <p:blipFill>
          <a:blip r:embed="rId3"/>
          <a:stretch>
            <a:fillRect/>
          </a:stretch>
        </p:blipFill>
        <p:spPr>
          <a:xfrm>
            <a:off x="283" y="-4444"/>
            <a:ext cx="12192635" cy="6858635"/>
          </a:xfrm>
          <a:prstGeom prst="rect">
            <a:avLst/>
          </a:prstGeom>
        </p:spPr>
      </p:pic>
      <p:pic>
        <p:nvPicPr>
          <p:cNvPr id="7" name="图片 6" descr="装饰"/>
          <p:cNvPicPr>
            <a:picLocks noChangeAspect="1"/>
          </p:cNvPicPr>
          <p:nvPr>
            <p:custDataLst>
              <p:tags r:id="rId4"/>
            </p:custDataLst>
          </p:nvPr>
        </p:nvPicPr>
        <p:blipFill>
          <a:blip r:embed="rId5"/>
          <a:stretch>
            <a:fillRect/>
          </a:stretch>
        </p:blipFill>
        <p:spPr>
          <a:xfrm>
            <a:off x="9808" y="12059"/>
            <a:ext cx="4751704" cy="6842453"/>
          </a:xfrm>
          <a:prstGeom prst="rect">
            <a:avLst/>
          </a:prstGeom>
        </p:spPr>
      </p:pic>
      <p:pic>
        <p:nvPicPr>
          <p:cNvPr id="6" name="图片 5" descr="背景"/>
          <p:cNvPicPr>
            <a:picLocks noChangeAspect="1"/>
          </p:cNvPicPr>
          <p:nvPr>
            <p:custDataLst>
              <p:tags r:id="rId6"/>
            </p:custDataLst>
          </p:nvPr>
        </p:nvPicPr>
        <p:blipFill>
          <a:blip r:embed="rId7"/>
          <a:stretch>
            <a:fillRect/>
          </a:stretch>
        </p:blipFill>
        <p:spPr>
          <a:xfrm>
            <a:off x="3841952" y="844234"/>
            <a:ext cx="8364935" cy="5175883"/>
          </a:xfrm>
          <a:prstGeom prst="rect">
            <a:avLst/>
          </a:prstGeom>
        </p:spPr>
      </p:pic>
      <p:sp>
        <p:nvSpPr>
          <p:cNvPr id="2" name="标题 1"/>
          <p:cNvSpPr>
            <a:spLocks noGrp="1"/>
          </p:cNvSpPr>
          <p:nvPr>
            <p:ph type="title"/>
            <p:custDataLst>
              <p:tags r:id="rId8"/>
            </p:custDataLst>
          </p:nvPr>
        </p:nvSpPr>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汉仪文黑-55简" panose="00020600040101010101"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9"/>
            </p:custDataLst>
          </p:nvPr>
        </p:nvSpPr>
        <p:spPr/>
        <p:txBody>
          <a:bodyPr/>
          <a:lstStyle>
            <a:lvl1pPr>
              <a:defRPr>
                <a:solidFill>
                  <a:schemeClr val="lt1">
                    <a:tint val="75000"/>
                  </a:schemeClr>
                </a:solidFill>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endParaRPr lang="zh-CN" altLang="en-US"/>
          </a:p>
        </p:txBody>
      </p:sp>
      <p:sp>
        <p:nvSpPr>
          <p:cNvPr id="5" name="灯片编号占位符 4"/>
          <p:cNvSpPr>
            <a:spLocks noGrp="1"/>
          </p:cNvSpPr>
          <p:nvPr>
            <p:ph type="sldNum" sz="quarter" idx="12"/>
            <p:custDataLst>
              <p:tags r:id="rId11"/>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endParaRPr lang="zh-CN" altLang="en-US"/>
          </a:p>
        </p:txBody>
      </p:sp>
      <p:sp>
        <p:nvSpPr>
          <p:cNvPr id="4" name="灯片编号占位符 3"/>
          <p:cNvSpPr>
            <a:spLocks noGrp="1"/>
          </p:cNvSpPr>
          <p:nvPr>
            <p:ph type="sldNum" sz="quarter" idx="12"/>
            <p:custDataLst>
              <p:tags r:id="rId4"/>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pic>
        <p:nvPicPr>
          <p:cNvPr id="9" name="图片 8" descr="封底"/>
          <p:cNvPicPr>
            <a:picLocks noChangeAspect="1"/>
          </p:cNvPicPr>
          <p:nvPr>
            <p:custDataLst>
              <p:tags r:id="rId2"/>
            </p:custDataLst>
          </p:nvPr>
        </p:nvPicPr>
        <p:blipFill>
          <a:blip r:embed="rId3"/>
          <a:stretch>
            <a:fillRect/>
          </a:stretch>
        </p:blipFill>
        <p:spPr>
          <a:xfrm>
            <a:off x="-951" y="-317"/>
            <a:ext cx="12192632" cy="6858635"/>
          </a:xfrm>
          <a:prstGeom prst="rect">
            <a:avLst/>
          </a:prstGeom>
        </p:spPr>
      </p:pic>
      <p:pic>
        <p:nvPicPr>
          <p:cNvPr id="8" name="图片 7" descr="小装饰2"/>
          <p:cNvPicPr>
            <a:picLocks noChangeAspect="1"/>
          </p:cNvPicPr>
          <p:nvPr>
            <p:custDataLst>
              <p:tags r:id="rId4"/>
            </p:custDataLst>
          </p:nvPr>
        </p:nvPicPr>
        <p:blipFill>
          <a:blip r:embed="rId5"/>
          <a:stretch>
            <a:fillRect/>
          </a:stretch>
        </p:blipFill>
        <p:spPr>
          <a:xfrm>
            <a:off x="9660890" y="0"/>
            <a:ext cx="2531110" cy="1682301"/>
          </a:xfrm>
          <a:prstGeom prst="rect">
            <a:avLst/>
          </a:prstGeom>
        </p:spPr>
      </p:pic>
      <p:pic>
        <p:nvPicPr>
          <p:cNvPr id="11" name="图片 10" descr="小装饰"/>
          <p:cNvPicPr>
            <a:picLocks noChangeAspect="1"/>
          </p:cNvPicPr>
          <p:nvPr>
            <p:custDataLst>
              <p:tags r:id="rId6"/>
            </p:custDataLst>
          </p:nvPr>
        </p:nvPicPr>
        <p:blipFill>
          <a:blip r:embed="rId7"/>
          <a:stretch>
            <a:fillRect/>
          </a:stretch>
        </p:blipFill>
        <p:spPr>
          <a:xfrm>
            <a:off x="0" y="5713796"/>
            <a:ext cx="1322705" cy="1144204"/>
          </a:xfrm>
          <a:prstGeom prst="rect">
            <a:avLst/>
          </a:prstGeom>
        </p:spPr>
      </p:pic>
      <p:sp>
        <p:nvSpPr>
          <p:cNvPr id="2" name="标题 1"/>
          <p:cNvSpPr>
            <a:spLocks noGrp="1"/>
          </p:cNvSpPr>
          <p:nvPr>
            <p:ph type="title"/>
            <p:custDataLst>
              <p:tags r:id="rId8"/>
            </p:custDataLst>
          </p:nvPr>
        </p:nvSpPr>
        <p:spPr>
          <a:xfrm>
            <a:off x="669930"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汉仪文黑-55简" panose="00020600040101010101"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9"/>
            </p:custDataLst>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10"/>
            </p:custDataLst>
          </p:nvPr>
        </p:nvSpPr>
        <p:spPr>
          <a:xfrm>
            <a:off x="6238925"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汉仪文黑-55简" panose="00020600040101010101"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11"/>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2"/>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endParaRPr lang="zh-CN" altLang="en-US" dirty="0"/>
          </a:p>
        </p:txBody>
      </p:sp>
      <p:sp>
        <p:nvSpPr>
          <p:cNvPr id="7" name="灯片编号占位符 6"/>
          <p:cNvSpPr>
            <a:spLocks noGrp="1"/>
          </p:cNvSpPr>
          <p:nvPr>
            <p:ph type="sldNum" sz="quarter" idx="12"/>
            <p:custDataLst>
              <p:tags r:id="rId13"/>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7" name="图片 6" descr="封底"/>
          <p:cNvPicPr>
            <a:picLocks noChangeAspect="1"/>
          </p:cNvPicPr>
          <p:nvPr>
            <p:custDataLst>
              <p:tags r:id="rId2"/>
            </p:custDataLst>
          </p:nvPr>
        </p:nvPicPr>
        <p:blipFill>
          <a:blip r:embed="rId3"/>
          <a:stretch>
            <a:fillRect/>
          </a:stretch>
        </p:blipFill>
        <p:spPr>
          <a:xfrm>
            <a:off x="-951" y="-317"/>
            <a:ext cx="12192632" cy="6858635"/>
          </a:xfrm>
          <a:prstGeom prst="rect">
            <a:avLst/>
          </a:prstGeom>
        </p:spPr>
      </p:pic>
      <p:pic>
        <p:nvPicPr>
          <p:cNvPr id="8" name="图片 7" descr="小装饰2"/>
          <p:cNvPicPr>
            <a:picLocks noChangeAspect="1"/>
          </p:cNvPicPr>
          <p:nvPr>
            <p:custDataLst>
              <p:tags r:id="rId4"/>
            </p:custDataLst>
          </p:nvPr>
        </p:nvPicPr>
        <p:blipFill>
          <a:blip r:embed="rId5"/>
          <a:stretch>
            <a:fillRect/>
          </a:stretch>
        </p:blipFill>
        <p:spPr>
          <a:xfrm>
            <a:off x="9660890" y="0"/>
            <a:ext cx="2531110" cy="1682301"/>
          </a:xfrm>
          <a:prstGeom prst="rect">
            <a:avLst/>
          </a:prstGeom>
        </p:spPr>
      </p:pic>
      <p:pic>
        <p:nvPicPr>
          <p:cNvPr id="11" name="图片 10" descr="小装饰"/>
          <p:cNvPicPr>
            <a:picLocks noChangeAspect="1"/>
          </p:cNvPicPr>
          <p:nvPr>
            <p:custDataLst>
              <p:tags r:id="rId6"/>
            </p:custDataLst>
          </p:nvPr>
        </p:nvPicPr>
        <p:blipFill>
          <a:blip r:embed="rId7"/>
          <a:stretch>
            <a:fillRect/>
          </a:stretch>
        </p:blipFill>
        <p:spPr>
          <a:xfrm>
            <a:off x="0" y="5713796"/>
            <a:ext cx="1322705" cy="1144204"/>
          </a:xfrm>
          <a:prstGeom prst="rect">
            <a:avLst/>
          </a:prstGeom>
        </p:spPr>
      </p:pic>
      <p:sp>
        <p:nvSpPr>
          <p:cNvPr id="2" name="竖排标题 1"/>
          <p:cNvSpPr>
            <a:spLocks noGrp="1"/>
          </p:cNvSpPr>
          <p:nvPr>
            <p:ph type="title" orient="vert"/>
            <p:custDataLst>
              <p:tags r:id="rId8"/>
            </p:custDataLst>
          </p:nvPr>
        </p:nvSpPr>
        <p:spPr>
          <a:xfrm>
            <a:off x="10571135" y="952508"/>
            <a:ext cx="950984" cy="5388907"/>
          </a:xfrm>
        </p:spPr>
        <p:txBody>
          <a:bodyPr vert="eaVert" lIns="90170" tIns="46990" rIns="90170" bIns="4699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B0604020202020204" pitchFamily="34" charset="0"/>
                <a:ea typeface="汉仪文黑-55简" panose="00020600040101010101"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9"/>
            </p:custDataLst>
          </p:nvPr>
        </p:nvSpPr>
        <p:spPr>
          <a:xfrm>
            <a:off x="669925" y="952500"/>
            <a:ext cx="9828101" cy="5388907"/>
          </a:xfrm>
        </p:spPr>
        <p:txBody>
          <a:bodyPr vert="eaVert"/>
          <a:lstStyle>
            <a:lvl1pPr indent="0" eaLnBrk="1" fontAlgn="auto" latinLnBrk="0" hangingPunct="1">
              <a:defRPr>
                <a:solidFill>
                  <a:schemeClr val="tx1"/>
                </a:solidFill>
                <a:latin typeface="Arial" panose="020B0604020202020204" pitchFamily="34" charset="0"/>
                <a:ea typeface="汉仪文黑-55简" panose="00020600040101010101" charset="-122"/>
              </a:defRPr>
            </a:lvl1pPr>
            <a:lvl2pPr indent="0" eaLnBrk="1" fontAlgn="auto" latinLnBrk="0" hangingPunct="1">
              <a:defRPr>
                <a:solidFill>
                  <a:schemeClr val="tx1"/>
                </a:solidFill>
                <a:latin typeface="Arial" panose="020B0604020202020204" pitchFamily="34" charset="0"/>
                <a:ea typeface="汉仪文黑-55简" panose="00020600040101010101" charset="-122"/>
              </a:defRPr>
            </a:lvl2pPr>
            <a:lvl3pPr indent="0" eaLnBrk="1" fontAlgn="auto" latinLnBrk="0" hangingPunct="1">
              <a:defRPr>
                <a:solidFill>
                  <a:schemeClr val="tx1"/>
                </a:solidFill>
                <a:latin typeface="Arial" panose="020B0604020202020204" pitchFamily="34" charset="0"/>
                <a:ea typeface="汉仪文黑-55简" panose="00020600040101010101" charset="-122"/>
              </a:defRPr>
            </a:lvl3pPr>
            <a:lvl4pPr indent="0" eaLnBrk="1" fontAlgn="auto" latinLnBrk="0" hangingPunct="1">
              <a:defRPr>
                <a:solidFill>
                  <a:schemeClr val="tx1"/>
                </a:solidFill>
                <a:latin typeface="Arial" panose="020B0604020202020204" pitchFamily="34" charset="0"/>
                <a:ea typeface="汉仪文黑-55简" panose="00020600040101010101" charset="-122"/>
              </a:defRPr>
            </a:lvl4pPr>
            <a:lvl5pPr indent="0" eaLnBrk="1" fontAlgn="auto" latinLnBrk="0" hangingPunct="1">
              <a:defRPr>
                <a:solidFill>
                  <a:schemeClr val="tx1"/>
                </a:solidFill>
                <a:latin typeface="Arial" panose="020B0604020202020204" pitchFamily="34" charset="0"/>
                <a:ea typeface="汉仪文黑-55简" panose="00020600040101010101"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10"/>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1"/>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endParaRPr lang="zh-CN" altLang="en-US"/>
          </a:p>
        </p:txBody>
      </p:sp>
      <p:sp>
        <p:nvSpPr>
          <p:cNvPr id="6" name="灯片编号占位符 5"/>
          <p:cNvSpPr>
            <a:spLocks noGrp="1"/>
          </p:cNvSpPr>
          <p:nvPr>
            <p:ph type="sldNum" sz="quarter" idx="12"/>
            <p:custDataLst>
              <p:tags r:id="rId12"/>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pic>
        <p:nvPicPr>
          <p:cNvPr id="6" name="图片 5" descr="封底"/>
          <p:cNvPicPr>
            <a:picLocks noChangeAspect="1"/>
          </p:cNvPicPr>
          <p:nvPr>
            <p:custDataLst>
              <p:tags r:id="rId2"/>
            </p:custDataLst>
          </p:nvPr>
        </p:nvPicPr>
        <p:blipFill>
          <a:blip r:embed="rId3"/>
          <a:stretch>
            <a:fillRect/>
          </a:stretch>
        </p:blipFill>
        <p:spPr>
          <a:xfrm>
            <a:off x="-951" y="-317"/>
            <a:ext cx="12192632" cy="6858635"/>
          </a:xfrm>
          <a:prstGeom prst="rect">
            <a:avLst/>
          </a:prstGeom>
        </p:spPr>
      </p:pic>
      <p:pic>
        <p:nvPicPr>
          <p:cNvPr id="8" name="图片 7" descr="小装饰2"/>
          <p:cNvPicPr>
            <a:picLocks noChangeAspect="1"/>
          </p:cNvPicPr>
          <p:nvPr>
            <p:custDataLst>
              <p:tags r:id="rId4"/>
            </p:custDataLst>
          </p:nvPr>
        </p:nvPicPr>
        <p:blipFill>
          <a:blip r:embed="rId5"/>
          <a:stretch>
            <a:fillRect/>
          </a:stretch>
        </p:blipFill>
        <p:spPr>
          <a:xfrm>
            <a:off x="9660890" y="0"/>
            <a:ext cx="2531110" cy="1682301"/>
          </a:xfrm>
          <a:prstGeom prst="rect">
            <a:avLst/>
          </a:prstGeom>
        </p:spPr>
      </p:pic>
      <p:pic>
        <p:nvPicPr>
          <p:cNvPr id="11" name="图片 10" descr="小装饰"/>
          <p:cNvPicPr>
            <a:picLocks noChangeAspect="1"/>
          </p:cNvPicPr>
          <p:nvPr>
            <p:custDataLst>
              <p:tags r:id="rId6"/>
            </p:custDataLst>
          </p:nvPr>
        </p:nvPicPr>
        <p:blipFill>
          <a:blip r:embed="rId7"/>
          <a:stretch>
            <a:fillRect/>
          </a:stretch>
        </p:blipFill>
        <p:spPr>
          <a:xfrm>
            <a:off x="0" y="5713796"/>
            <a:ext cx="1322705" cy="1144204"/>
          </a:xfrm>
          <a:prstGeom prst="rect">
            <a:avLst/>
          </a:prstGeom>
        </p:spPr>
      </p:pic>
      <p:sp>
        <p:nvSpPr>
          <p:cNvPr id="3" name="日期占位符 2"/>
          <p:cNvSpPr>
            <a:spLocks noGrp="1"/>
          </p:cNvSpPr>
          <p:nvPr>
            <p:ph type="dt" sz="half" idx="10"/>
            <p:custDataLst>
              <p:tags r:id="rId8"/>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endParaRPr lang="zh-CN" altLang="en-US"/>
          </a:p>
        </p:txBody>
      </p:sp>
      <p:sp>
        <p:nvSpPr>
          <p:cNvPr id="5" name="灯片编号占位符 4"/>
          <p:cNvSpPr>
            <a:spLocks noGrp="1"/>
          </p:cNvSpPr>
          <p:nvPr>
            <p:ph type="sldNum" sz="quarter" idx="12"/>
            <p:custDataLst>
              <p:tags r:id="rId10"/>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11"/>
            </p:custDataLst>
          </p:nvPr>
        </p:nvSpPr>
        <p:spPr>
          <a:xfrm>
            <a:off x="669930" y="952508"/>
            <a:ext cx="10852237" cy="5388907"/>
          </a:xfrm>
        </p:spPr>
        <p:txBody>
          <a:bodyPr/>
          <a:lstStyle>
            <a:lvl1pPr>
              <a:defRPr>
                <a:solidFill>
                  <a:schemeClr val="tx1"/>
                </a:solidFill>
                <a:latin typeface="Arial" panose="020B0604020202020204" pitchFamily="34" charset="0"/>
                <a:ea typeface="汉仪文黑-55简" panose="00020600040101010101" charset="-122"/>
              </a:defRPr>
            </a:lvl1pPr>
            <a:lvl2pPr>
              <a:defRPr>
                <a:solidFill>
                  <a:schemeClr val="tx1"/>
                </a:solidFill>
                <a:latin typeface="Arial" panose="020B0604020202020204" pitchFamily="34" charset="0"/>
                <a:ea typeface="汉仪文黑-55简" panose="00020600040101010101" charset="-122"/>
              </a:defRPr>
            </a:lvl2pPr>
            <a:lvl3pPr>
              <a:defRPr>
                <a:solidFill>
                  <a:schemeClr val="tx1"/>
                </a:solidFill>
                <a:latin typeface="Arial" panose="020B0604020202020204" pitchFamily="34" charset="0"/>
                <a:ea typeface="汉仪文黑-55简" panose="00020600040101010101" charset="-122"/>
              </a:defRPr>
            </a:lvl3pPr>
            <a:lvl4pPr>
              <a:defRPr>
                <a:solidFill>
                  <a:schemeClr val="tx1"/>
                </a:solidFill>
                <a:latin typeface="Arial" panose="020B0604020202020204" pitchFamily="34" charset="0"/>
                <a:ea typeface="汉仪文黑-55简" panose="00020600040101010101" charset="-122"/>
              </a:defRPr>
            </a:lvl4pPr>
            <a:lvl5pPr>
              <a:defRPr>
                <a:solidFill>
                  <a:schemeClr val="tx1"/>
                </a:solidFill>
                <a:latin typeface="Arial" panose="020B0604020202020204" pitchFamily="34" charset="0"/>
                <a:ea typeface="汉仪文黑-55简" panose="00020600040101010101"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6" name="图片 5" descr="画板 1"/>
          <p:cNvPicPr>
            <a:picLocks noChangeAspect="1"/>
          </p:cNvPicPr>
          <p:nvPr>
            <p:custDataLst>
              <p:tags r:id="rId2"/>
            </p:custDataLst>
          </p:nvPr>
        </p:nvPicPr>
        <p:blipFill>
          <a:blip r:embed="rId3"/>
          <a:stretch>
            <a:fillRect/>
          </a:stretch>
        </p:blipFill>
        <p:spPr>
          <a:xfrm>
            <a:off x="0" y="-6191"/>
            <a:ext cx="12192000" cy="6858000"/>
          </a:xfrm>
          <a:prstGeom prst="rect">
            <a:avLst/>
          </a:prstGeom>
        </p:spPr>
      </p:pic>
      <p:pic>
        <p:nvPicPr>
          <p:cNvPr id="2" name="图片 1" descr="画板 3"/>
          <p:cNvPicPr>
            <a:picLocks noChangeAspect="1"/>
          </p:cNvPicPr>
          <p:nvPr>
            <p:custDataLst>
              <p:tags r:id="rId4"/>
            </p:custDataLst>
          </p:nvPr>
        </p:nvPicPr>
        <p:blipFill>
          <a:blip r:embed="rId5"/>
          <a:stretch>
            <a:fillRect/>
          </a:stretch>
        </p:blipFill>
        <p:spPr>
          <a:xfrm>
            <a:off x="0" y="5623497"/>
            <a:ext cx="12192622" cy="1234503"/>
          </a:xfrm>
          <a:prstGeom prst="rect">
            <a:avLst/>
          </a:prstGeom>
        </p:spPr>
      </p:pic>
      <p:pic>
        <p:nvPicPr>
          <p:cNvPr id="7" name="图片 6" descr="画板 2"/>
          <p:cNvPicPr>
            <a:picLocks noChangeAspect="1"/>
          </p:cNvPicPr>
          <p:nvPr>
            <p:custDataLst>
              <p:tags r:id="rId6"/>
            </p:custDataLst>
          </p:nvPr>
        </p:nvPicPr>
        <p:blipFill>
          <a:blip r:embed="rId7"/>
          <a:stretch>
            <a:fillRect/>
          </a:stretch>
        </p:blipFill>
        <p:spPr>
          <a:xfrm>
            <a:off x="6303105" y="724217"/>
            <a:ext cx="5688857" cy="5408931"/>
          </a:xfrm>
          <a:prstGeom prst="rect">
            <a:avLst/>
          </a:prstGeom>
        </p:spPr>
      </p:pic>
      <p:sp>
        <p:nvSpPr>
          <p:cNvPr id="3" name="日期占位符 2"/>
          <p:cNvSpPr>
            <a:spLocks noGrp="1"/>
          </p:cNvSpPr>
          <p:nvPr>
            <p:ph type="dt" sz="half" idx="10"/>
            <p:custDataLst>
              <p:tags r:id="rId8"/>
            </p:custDataLst>
          </p:nvPr>
        </p:nvSpPr>
        <p:spPr/>
        <p:txBody>
          <a:bodyPr/>
          <a:lstStyle>
            <a:lvl1pPr>
              <a:defRPr>
                <a:solidFill>
                  <a:schemeClr val="lt1">
                    <a:tint val="75000"/>
                  </a:schemeClr>
                </a:solidFill>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solidFill>
                  <a:schemeClr val="dk1">
                    <a:tint val="75000"/>
                    <a:lumMod val="85000"/>
                    <a:lumOff val="15000"/>
                  </a:schemeClr>
                </a:solidFill>
                <a:latin typeface="Arial" panose="020B0604020202020204" pitchFamily="34" charset="0"/>
                <a:ea typeface="汉仪文黑-55简" panose="00020600040101010101" charset="-122"/>
              </a:defRPr>
            </a:lvl1pPr>
          </a:lstStyle>
          <a:p>
            <a:endParaRPr lang="zh-CN" altLang="en-US"/>
          </a:p>
        </p:txBody>
      </p:sp>
      <p:sp>
        <p:nvSpPr>
          <p:cNvPr id="5" name="灯片编号占位符 4"/>
          <p:cNvSpPr>
            <a:spLocks noGrp="1"/>
          </p:cNvSpPr>
          <p:nvPr>
            <p:ph type="sldNum" sz="quarter" idx="12"/>
            <p:custDataLst>
              <p:tags r:id="rId10"/>
            </p:custDataLst>
          </p:nvPr>
        </p:nvSpPr>
        <p:spPr/>
        <p:txBody>
          <a:bodyPr/>
          <a:lstStyle>
            <a:lvl1pPr>
              <a:defRPr>
                <a:solidFill>
                  <a:schemeClr val="lt1">
                    <a:tint val="75000"/>
                  </a:schemeClr>
                </a:solidFill>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a:p>
        </p:txBody>
      </p:sp>
      <p:cxnSp>
        <p:nvCxnSpPr>
          <p:cNvPr id="14" name="直接连接符 13"/>
          <p:cNvCxnSpPr/>
          <p:nvPr>
            <p:custDataLst>
              <p:tags r:id="rId11"/>
            </p:custDataLst>
          </p:nvPr>
        </p:nvCxnSpPr>
        <p:spPr>
          <a:xfrm>
            <a:off x="1755533" y="5090965"/>
            <a:ext cx="698408" cy="0"/>
          </a:xfrm>
          <a:prstGeom prst="line">
            <a:avLst/>
          </a:prstGeom>
          <a:ln w="12700">
            <a:solidFill>
              <a:schemeClr val="dk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12"/>
            </p:custDataLst>
          </p:nvPr>
        </p:nvCxnSpPr>
        <p:spPr>
          <a:xfrm>
            <a:off x="3806317" y="5090965"/>
            <a:ext cx="698408" cy="0"/>
          </a:xfrm>
          <a:prstGeom prst="line">
            <a:avLst/>
          </a:prstGeom>
          <a:ln w="12700">
            <a:solidFill>
              <a:schemeClr val="dk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9" name="文本占位符 1"/>
          <p:cNvSpPr/>
          <p:nvPr>
            <p:ph type="subTitle" idx="3" hasCustomPrompt="1"/>
            <p:custDataLst>
              <p:tags r:id="rId13"/>
            </p:custDataLst>
          </p:nvPr>
        </p:nvSpPr>
        <p:spPr>
          <a:xfrm>
            <a:off x="1353558" y="848253"/>
            <a:ext cx="3858784" cy="428704"/>
          </a:xfrm>
        </p:spPr>
        <p:txBody>
          <a:bodyPr vert="horz" wrap="square" lIns="101600" tIns="0" rIns="82550" bIns="0" rtlCol="0" anchor="t" anchorCtr="0">
            <a:normAutofit/>
          </a:bodyPr>
          <a:lstStyle>
            <a:lvl1pPr marL="0" marR="0" indent="-228600" algn="ctr" defTabSz="914400" rtl="0" eaLnBrk="1" fontAlgn="auto" latinLnBrk="0" hangingPunct="1">
              <a:lnSpc>
                <a:spcPct val="123000"/>
              </a:lnSpc>
              <a:spcBef>
                <a:spcPts val="0"/>
              </a:spcBef>
              <a:spcAft>
                <a:spcPts val="1000"/>
              </a:spcAft>
              <a:buClrTx/>
              <a:buSzTx/>
              <a:buFontTx/>
              <a:buNone/>
              <a:defRPr kumimoji="0" lang="zh-CN" altLang="en-US" sz="1800" b="0" i="0" u="none" strike="noStrike" kern="1200" cap="none" spc="1898" normalizeH="0" baseline="0" noProof="1" dirty="0">
                <a:solidFill>
                  <a:srgbClr val="000000"/>
                </a:solidFill>
                <a:uFillTx/>
                <a:latin typeface="Arial" panose="020B0604020202020204" pitchFamily="34" charset="0"/>
                <a:ea typeface="汉仪文黑-55简" panose="00020600040101010101"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微软雅黑" panose="020B0503020204020204" pitchFamily="34" charset="-122"/>
                <a:ea typeface="微软雅黑" panose="020B0503020204020204" pitchFamily="3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微软雅黑" panose="020B0503020204020204" pitchFamily="34" charset="-122"/>
                <a:ea typeface="微软雅黑" panose="020B0503020204020204" pitchFamily="3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微软雅黑" panose="020B0503020204020204" pitchFamily="34" charset="-122"/>
                <a:ea typeface="微软雅黑" panose="020B0503020204020204" pitchFamily="3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a:sym typeface="+mn-ea"/>
              </a:rPr>
              <a:t>单击此处编辑副标题</a:t>
            </a:r>
            <a:endParaRPr>
              <a:sym typeface="+mn-ea"/>
            </a:endParaRPr>
          </a:p>
        </p:txBody>
      </p:sp>
      <p:sp>
        <p:nvSpPr>
          <p:cNvPr id="10" name="标题 3"/>
          <p:cNvSpPr/>
          <p:nvPr>
            <p:ph type="title" idx="4" hasCustomPrompt="1"/>
            <p:custDataLst>
              <p:tags r:id="rId14"/>
            </p:custDataLst>
          </p:nvPr>
        </p:nvSpPr>
        <p:spPr>
          <a:xfrm>
            <a:off x="1383725" y="1651867"/>
            <a:ext cx="3798450" cy="2841169"/>
          </a:xfrm>
        </p:spPr>
        <p:txBody>
          <a:bodyPr vert="horz" wrap="square" lIns="0" tIns="0" rIns="0" bIns="0" rtlCol="0" anchor="t" anchorCtr="0">
            <a:normAutofit/>
          </a:bodyPr>
          <a:lstStyle>
            <a:lvl1pPr marL="0" marR="0" algn="ctr" defTabSz="914400" rtl="0" eaLnBrk="1" fontAlgn="auto" latinLnBrk="0" hangingPunct="1">
              <a:lnSpc>
                <a:spcPct val="100000"/>
              </a:lnSpc>
              <a:spcBef>
                <a:spcPct val="0"/>
              </a:spcBef>
              <a:buClrTx/>
              <a:buSzTx/>
              <a:buFontTx/>
              <a:buNone/>
              <a:defRPr kumimoji="0" lang="zh-CN" altLang="en-US" sz="9000" b="0" i="0" u="none" strike="noStrike" kern="1200" cap="none" spc="650" normalizeH="0" baseline="0" noProof="1" dirty="0">
                <a:solidFill>
                  <a:srgbClr val="000000"/>
                </a:solidFill>
                <a:uFillTx/>
                <a:latin typeface="Arial" panose="020B0604020202020204" pitchFamily="34" charset="0"/>
                <a:ea typeface="汉仪文黑-85简" panose="00020600040101010101" charset="-122"/>
                <a:cs typeface="+mn-cs"/>
              </a:defRPr>
            </a:lvl1pPr>
          </a:lstStyle>
          <a:p>
            <a:pPr lvl="0"/>
            <a:r>
              <a:rPr>
                <a:sym typeface="+mn-ea"/>
              </a:rPr>
              <a:t>编辑标题</a:t>
            </a:r>
            <a:endParaRPr>
              <a:sym typeface="+mn-ea"/>
            </a:endParaRPr>
          </a:p>
        </p:txBody>
      </p:sp>
      <p:sp>
        <p:nvSpPr>
          <p:cNvPr id="11" name="Object 106"/>
          <p:cNvSpPr txBox="1"/>
          <p:nvPr>
            <p:ph type="body" idx="5" hasCustomPrompt="1"/>
            <p:custDataLst>
              <p:tags r:id="rId15"/>
            </p:custDataLst>
          </p:nvPr>
        </p:nvSpPr>
        <p:spPr>
          <a:xfrm>
            <a:off x="2576700" y="4788495"/>
            <a:ext cx="1291843" cy="515898"/>
          </a:xfrm>
        </p:spPr>
        <p:txBody>
          <a:bodyPr vert="horz" wrap="square" lIns="0" tIns="0" rIns="0" bIns="0" rtlCol="0" anchor="ctr" anchorCtr="0">
            <a:normAutofit/>
          </a:bodyPr>
          <a:lstStyle>
            <a:lvl1pPr marL="0" marR="0" algn="ctr" defTabSz="914400" rtl="0" eaLnBrk="1" fontAlgn="auto" latinLnBrk="0" hangingPunct="1">
              <a:lnSpc>
                <a:spcPct val="100000"/>
              </a:lnSpc>
              <a:buClrTx/>
              <a:buSzTx/>
              <a:buFontTx/>
              <a:buNone/>
              <a:defRPr kumimoji="0" lang="en-US" altLang="zh-CN" sz="3000" b="1" i="0" u="none" strike="noStrike" kern="1200" cap="none" spc="200" normalizeH="0" baseline="0" noProof="1" dirty="0">
                <a:solidFill>
                  <a:srgbClr val="000000"/>
                </a:solidFill>
                <a:latin typeface="Arial" panose="020B0604020202020204" pitchFamily="34" charset="0"/>
                <a:ea typeface="汉仪文黑-55简" panose="00020600040101010101" charset="-122"/>
                <a:cs typeface="+mn-cs"/>
              </a:defRPr>
            </a:lvl1pPr>
          </a:lstStyle>
          <a:p>
            <a:pPr lvl="0"/>
            <a:r>
              <a:rPr>
                <a:sym typeface="+mn-ea"/>
              </a:rPr>
              <a:t>单击此处添加文本</a:t>
            </a:r>
            <a:endParaRPr>
              <a:sym typeface="+mn-ea"/>
            </a:endParaRPr>
          </a:p>
        </p:txBody>
      </p:sp>
      <p:sp>
        <p:nvSpPr>
          <p:cNvPr id="12" name="Object 107"/>
          <p:cNvSpPr txBox="1"/>
          <p:nvPr>
            <p:ph type="body" idx="6" hasCustomPrompt="1"/>
            <p:custDataLst>
              <p:tags r:id="rId16"/>
            </p:custDataLst>
          </p:nvPr>
        </p:nvSpPr>
        <p:spPr>
          <a:xfrm>
            <a:off x="1383725" y="5644383"/>
            <a:ext cx="3798450" cy="365353"/>
          </a:xfrm>
        </p:spPr>
        <p:txBody>
          <a:bodyPr vert="horz" wrap="square" lIns="0" rIns="0" bIns="0" rtlCol="0" anchor="t" anchorCtr="0">
            <a:normAutofit/>
          </a:bodyPr>
          <a:lstStyle>
            <a:lvl1pPr marL="0" marR="0" algn="ctr" defTabSz="914400" rtl="0" eaLnBrk="1" fontAlgn="auto" latinLnBrk="0" hangingPunct="1">
              <a:lnSpc>
                <a:spcPct val="123000"/>
              </a:lnSpc>
              <a:buClrTx/>
              <a:buSzTx/>
              <a:buFontTx/>
              <a:buNone/>
              <a:defRPr kumimoji="0" lang="en-US" altLang="zh-CN" sz="1600" b="0" i="0" u="none" strike="noStrike" kern="1200" cap="none" spc="324" normalizeH="0" baseline="0" noProof="1" dirty="0">
                <a:solidFill>
                  <a:srgbClr val="000000"/>
                </a:solidFill>
                <a:latin typeface="Arial" panose="020B0604020202020204" pitchFamily="34" charset="0"/>
                <a:ea typeface="汉仪文黑-55简" panose="00020600040101010101" charset="-122"/>
                <a:cs typeface="+mn-cs"/>
              </a:defRPr>
            </a:lvl1pPr>
          </a:lstStyle>
          <a:p>
            <a:pPr lvl="0"/>
            <a:r>
              <a:rPr>
                <a:sym typeface="+mn-ea"/>
              </a:rPr>
              <a:t>单击此处添加文本</a:t>
            </a:r>
            <a:endParaRPr>
              <a:sym typeface="+mn-ea"/>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pic>
        <p:nvPicPr>
          <p:cNvPr id="6" name="图片 5" descr="封底"/>
          <p:cNvPicPr>
            <a:picLocks noChangeAspect="1"/>
          </p:cNvPicPr>
          <p:nvPr>
            <p:custDataLst>
              <p:tags r:id="rId2"/>
            </p:custDataLst>
          </p:nvPr>
        </p:nvPicPr>
        <p:blipFill>
          <a:blip r:embed="rId3"/>
          <a:stretch>
            <a:fillRect/>
          </a:stretch>
        </p:blipFill>
        <p:spPr>
          <a:xfrm>
            <a:off x="-951" y="-317"/>
            <a:ext cx="12192632" cy="6858635"/>
          </a:xfrm>
          <a:prstGeom prst="rect">
            <a:avLst/>
          </a:prstGeom>
        </p:spPr>
      </p:pic>
      <p:pic>
        <p:nvPicPr>
          <p:cNvPr id="8" name="图片 7" descr="小装饰2"/>
          <p:cNvPicPr>
            <a:picLocks noChangeAspect="1"/>
          </p:cNvPicPr>
          <p:nvPr>
            <p:custDataLst>
              <p:tags r:id="rId4"/>
            </p:custDataLst>
          </p:nvPr>
        </p:nvPicPr>
        <p:blipFill>
          <a:blip r:embed="rId5"/>
          <a:stretch>
            <a:fillRect/>
          </a:stretch>
        </p:blipFill>
        <p:spPr>
          <a:xfrm>
            <a:off x="9660890" y="0"/>
            <a:ext cx="2531110" cy="1682301"/>
          </a:xfrm>
          <a:prstGeom prst="rect">
            <a:avLst/>
          </a:prstGeom>
        </p:spPr>
      </p:pic>
      <p:pic>
        <p:nvPicPr>
          <p:cNvPr id="11" name="图片 10" descr="小装饰"/>
          <p:cNvPicPr>
            <a:picLocks noChangeAspect="1"/>
          </p:cNvPicPr>
          <p:nvPr>
            <p:custDataLst>
              <p:tags r:id="rId6"/>
            </p:custDataLst>
          </p:nvPr>
        </p:nvPicPr>
        <p:blipFill>
          <a:blip r:embed="rId7"/>
          <a:stretch>
            <a:fillRect/>
          </a:stretch>
        </p:blipFill>
        <p:spPr>
          <a:xfrm>
            <a:off x="0" y="5713796"/>
            <a:ext cx="1322705" cy="1144204"/>
          </a:xfrm>
          <a:prstGeom prst="rect">
            <a:avLst/>
          </a:prstGeom>
        </p:spPr>
      </p:pic>
      <p:sp>
        <p:nvSpPr>
          <p:cNvPr id="2" name="标题 1"/>
          <p:cNvSpPr>
            <a:spLocks noGrp="1"/>
          </p:cNvSpPr>
          <p:nvPr>
            <p:ph type="title"/>
            <p:custDataLst>
              <p:tags r:id="rId8"/>
            </p:custDataLst>
          </p:nvPr>
        </p:nvSpPr>
        <p:spPr/>
        <p:txBody>
          <a:bodyPr/>
          <a:lstStyle>
            <a:lvl1pPr>
              <a:defRPr baseline="0">
                <a:solidFill>
                  <a:schemeClr val="tx1"/>
                </a:solidFill>
                <a:latin typeface="Arial" panose="020B0604020202020204" pitchFamily="34" charset="0"/>
                <a:ea typeface="汉仪文黑-55简" panose="00020600040101010101"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9"/>
            </p:custDataLst>
          </p:nvPr>
        </p:nvSpPr>
        <p:spPr/>
        <p:txBody>
          <a:bodyPr/>
          <a:lstStyle>
            <a:lvl1pPr>
              <a:defRPr>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lvl1pPr>
              <a:defRPr>
                <a:latin typeface="Arial" panose="020B0604020202020204" pitchFamily="34" charset="0"/>
                <a:ea typeface="汉仪文黑-55简" panose="00020600040101010101" charset="-122"/>
              </a:defRPr>
            </a:lvl1p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lvl1pPr>
              <a:defRPr>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spTree>
      <p:nvGrpSpPr>
        <p:cNvPr id="1" name=""/>
        <p:cNvGrpSpPr/>
        <p:nvPr/>
      </p:nvGrpSpPr>
      <p:grpSpPr>
        <a:xfrm>
          <a:off x="0" y="0"/>
          <a:ext cx="0" cy="0"/>
          <a:chOff x="0" y="0"/>
          <a:chExt cx="0" cy="0"/>
        </a:xfrm>
      </p:grpSpPr>
      <p:pic>
        <p:nvPicPr>
          <p:cNvPr id="8" name="图片 7" descr="封底"/>
          <p:cNvPicPr>
            <a:picLocks noChangeAspect="1"/>
          </p:cNvPicPr>
          <p:nvPr>
            <p:custDataLst>
              <p:tags r:id="rId2"/>
            </p:custDataLst>
          </p:nvPr>
        </p:nvPicPr>
        <p:blipFill>
          <a:blip r:embed="rId3"/>
          <a:stretch>
            <a:fillRect/>
          </a:stretch>
        </p:blipFill>
        <p:spPr>
          <a:xfrm>
            <a:off x="-951" y="-317"/>
            <a:ext cx="12192632" cy="6858635"/>
          </a:xfrm>
          <a:prstGeom prst="rect">
            <a:avLst/>
          </a:prstGeom>
        </p:spPr>
      </p:pic>
      <p:sp>
        <p:nvSpPr>
          <p:cNvPr id="6" name="矩形 5"/>
          <p:cNvSpPr/>
          <p:nvPr>
            <p:custDataLst>
              <p:tags r:id="rId4"/>
            </p:custDataLst>
          </p:nvPr>
        </p:nvSpPr>
        <p:spPr>
          <a:xfrm>
            <a:off x="292800" y="304200"/>
            <a:ext cx="11606400" cy="6249600"/>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pic>
        <p:nvPicPr>
          <p:cNvPr id="11" name="图片 10" descr="小装饰"/>
          <p:cNvPicPr>
            <a:picLocks noChangeAspect="1"/>
          </p:cNvPicPr>
          <p:nvPr>
            <p:custDataLst>
              <p:tags r:id="rId5"/>
            </p:custDataLst>
          </p:nvPr>
        </p:nvPicPr>
        <p:blipFill>
          <a:blip r:embed="rId6"/>
          <a:stretch>
            <a:fillRect/>
          </a:stretch>
        </p:blipFill>
        <p:spPr>
          <a:xfrm>
            <a:off x="0" y="5713796"/>
            <a:ext cx="1322705" cy="1144204"/>
          </a:xfrm>
          <a:prstGeom prst="rect">
            <a:avLst/>
          </a:prstGeom>
        </p:spPr>
      </p:pic>
      <p:sp>
        <p:nvSpPr>
          <p:cNvPr id="2" name="标题 1"/>
          <p:cNvSpPr>
            <a:spLocks noGrp="1"/>
          </p:cNvSpPr>
          <p:nvPr>
            <p:ph type="title" hasCustomPrompt="1"/>
            <p:custDataLst>
              <p:tags r:id="rId7"/>
            </p:custDataLst>
          </p:nvPr>
        </p:nvSpPr>
        <p:spPr>
          <a:xfrm>
            <a:off x="1281600" y="1249200"/>
            <a:ext cx="9626400" cy="723600"/>
          </a:xfrm>
        </p:spPr>
        <p:txBody>
          <a:bodyPr anchor="ctr"/>
          <a:lstStyle>
            <a:lvl1pPr>
              <a:defRPr sz="3200" baseline="0">
                <a:solidFill>
                  <a:schemeClr val="tx1"/>
                </a:solidFill>
                <a:latin typeface="Arial" panose="020B0604020202020204" pitchFamily="34" charset="0"/>
                <a:ea typeface="汉仪文黑-55简" panose="00020600040101010101"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8"/>
            </p:custDataLst>
          </p:nvPr>
        </p:nvSpPr>
        <p:spPr>
          <a:xfrm>
            <a:off x="1281113" y="2163600"/>
            <a:ext cx="9626600" cy="3445200"/>
          </a:xfrm>
        </p:spPr>
        <p:txBody>
          <a:bodyPr/>
          <a:lstStyle>
            <a:lvl1pPr>
              <a:defRPr baseline="0">
                <a:solidFill>
                  <a:schemeClr val="tx1"/>
                </a:solidFill>
                <a:latin typeface="Arial" panose="020B0604020202020204" pitchFamily="34" charset="0"/>
                <a:ea typeface="汉仪文黑-55简" panose="00020600040101010101" charset="-122"/>
              </a:defRPr>
            </a:lvl1pPr>
            <a:lvl2pPr>
              <a:defRPr baseline="0">
                <a:solidFill>
                  <a:schemeClr val="tx1"/>
                </a:solidFill>
                <a:latin typeface="Arial" panose="020B0604020202020204" pitchFamily="34" charset="0"/>
                <a:ea typeface="汉仪文黑-55简" panose="00020600040101010101" charset="-122"/>
              </a:defRPr>
            </a:lvl2pPr>
            <a:lvl3pPr>
              <a:defRPr baseline="0">
                <a:solidFill>
                  <a:schemeClr val="tx1"/>
                </a:solidFill>
                <a:latin typeface="Arial" panose="020B0604020202020204" pitchFamily="34" charset="0"/>
                <a:ea typeface="汉仪文黑-55简" panose="00020600040101010101" charset="-122"/>
              </a:defRPr>
            </a:lvl3pPr>
            <a:lvl4pPr>
              <a:defRPr baseline="0">
                <a:solidFill>
                  <a:schemeClr val="tx1"/>
                </a:solidFill>
                <a:latin typeface="Arial" panose="020B0604020202020204" pitchFamily="34" charset="0"/>
                <a:ea typeface="汉仪文黑-55简" panose="00020600040101010101" charset="-122"/>
              </a:defRPr>
            </a:lvl4pPr>
            <a:lvl5pPr>
              <a:defRPr baseline="0">
                <a:solidFill>
                  <a:schemeClr val="tx1"/>
                </a:solidFill>
                <a:latin typeface="Arial" panose="020B0604020202020204" pitchFamily="34" charset="0"/>
                <a:ea typeface="汉仪文黑-55简" panose="00020600040101010101"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9"/>
            </p:custDataLst>
          </p:nvPr>
        </p:nvSpPr>
        <p:spPr/>
        <p:txBody>
          <a:bodyPr/>
          <a:lstStyle>
            <a:lvl1pPr>
              <a:defRPr>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lvl1pPr>
              <a:defRPr>
                <a:latin typeface="Arial" panose="020B0604020202020204" pitchFamily="34" charset="0"/>
                <a:ea typeface="汉仪文黑-55简" panose="00020600040101010101" charset="-122"/>
              </a:defRPr>
            </a:lvl1p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lvl1pPr>
              <a:defRPr>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pic>
        <p:nvPicPr>
          <p:cNvPr id="10" name="图片 9" descr="封底"/>
          <p:cNvPicPr>
            <a:picLocks noChangeAspect="1"/>
          </p:cNvPicPr>
          <p:nvPr>
            <p:custDataLst>
              <p:tags r:id="rId2"/>
            </p:custDataLst>
          </p:nvPr>
        </p:nvPicPr>
        <p:blipFill>
          <a:blip r:embed="rId3"/>
          <a:stretch>
            <a:fillRect/>
          </a:stretch>
        </p:blipFill>
        <p:spPr>
          <a:xfrm>
            <a:off x="-951" y="-317"/>
            <a:ext cx="12192632" cy="6858635"/>
          </a:xfrm>
          <a:prstGeom prst="rect">
            <a:avLst/>
          </a:prstGeom>
        </p:spPr>
      </p:pic>
      <p:sp>
        <p:nvSpPr>
          <p:cNvPr id="6" name="矩形 5"/>
          <p:cNvSpPr/>
          <p:nvPr>
            <p:custDataLst>
              <p:tags r:id="rId4"/>
            </p:custDataLst>
          </p:nvPr>
        </p:nvSpPr>
        <p:spPr>
          <a:xfrm>
            <a:off x="0" y="0"/>
            <a:ext cx="4823460" cy="6866255"/>
          </a:xfrm>
          <a:prstGeom prst="rect">
            <a:avLst/>
          </a:prstGeom>
          <a:solidFill>
            <a:schemeClr val="dk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dirty="0">
              <a:solidFill>
                <a:schemeClr val="lt1"/>
              </a:solidFill>
              <a:sym typeface="+mn-ea"/>
            </a:endParaRPr>
          </a:p>
        </p:txBody>
      </p:sp>
      <p:pic>
        <p:nvPicPr>
          <p:cNvPr id="8" name="图片 7" descr="小装饰2"/>
          <p:cNvPicPr>
            <a:picLocks noChangeAspect="1"/>
          </p:cNvPicPr>
          <p:nvPr>
            <p:custDataLst>
              <p:tags r:id="rId5"/>
            </p:custDataLst>
          </p:nvPr>
        </p:nvPicPr>
        <p:blipFill>
          <a:blip r:embed="rId6"/>
          <a:stretch>
            <a:fillRect/>
          </a:stretch>
        </p:blipFill>
        <p:spPr>
          <a:xfrm>
            <a:off x="9660890" y="0"/>
            <a:ext cx="2531110" cy="1682301"/>
          </a:xfrm>
          <a:prstGeom prst="rect">
            <a:avLst/>
          </a:prstGeom>
        </p:spPr>
      </p:pic>
      <p:sp>
        <p:nvSpPr>
          <p:cNvPr id="2" name="标题 1"/>
          <p:cNvSpPr>
            <a:spLocks noGrp="1"/>
          </p:cNvSpPr>
          <p:nvPr>
            <p:ph type="title" hasCustomPrompt="1"/>
            <p:custDataLst>
              <p:tags r:id="rId7"/>
            </p:custDataLst>
          </p:nvPr>
        </p:nvSpPr>
        <p:spPr>
          <a:xfrm>
            <a:off x="583200" y="770400"/>
            <a:ext cx="3960000" cy="882000"/>
          </a:xfrm>
        </p:spPr>
        <p:txBody>
          <a:bodyPr anchor="ctr" anchorCtr="0"/>
          <a:lstStyle>
            <a:lvl1pPr>
              <a:defRPr sz="3600" baseline="0">
                <a:solidFill>
                  <a:schemeClr val="tx1"/>
                </a:solidFill>
                <a:latin typeface="Arial" panose="020B0604020202020204" pitchFamily="34" charset="0"/>
                <a:ea typeface="汉仪文黑-55简" panose="00020600040101010101"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汉仪文黑-55简" panose="00020600040101010101"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586800" y="1764000"/>
            <a:ext cx="3956400" cy="4093200"/>
          </a:xfrm>
        </p:spPr>
        <p:txBody>
          <a:bodyPr/>
          <a:lstStyle>
            <a:lvl1pPr>
              <a:defRPr baseline="0">
                <a:solidFill>
                  <a:schemeClr val="tx1"/>
                </a:solidFill>
                <a:latin typeface="Arial" panose="020B0604020202020204" pitchFamily="34" charset="0"/>
                <a:ea typeface="汉仪文黑-55简" panose="00020600040101010101" charset="-122"/>
              </a:defRPr>
            </a:lvl1pPr>
            <a:lvl2pPr>
              <a:defRPr baseline="0">
                <a:solidFill>
                  <a:schemeClr val="tx1"/>
                </a:solidFill>
                <a:latin typeface="Arial" panose="020B0604020202020204" pitchFamily="34" charset="0"/>
                <a:ea typeface="汉仪文黑-55简" panose="00020600040101010101" charset="-122"/>
              </a:defRPr>
            </a:lvl2pPr>
            <a:lvl3pPr>
              <a:defRPr baseline="0">
                <a:solidFill>
                  <a:schemeClr val="tx1"/>
                </a:solidFill>
                <a:latin typeface="Arial" panose="020B0604020202020204" pitchFamily="34" charset="0"/>
                <a:ea typeface="汉仪文黑-55简" panose="00020600040101010101" charset="-122"/>
              </a:defRPr>
            </a:lvl3pPr>
            <a:lvl4pPr>
              <a:defRPr baseline="0">
                <a:solidFill>
                  <a:schemeClr val="tx1"/>
                </a:solidFill>
                <a:latin typeface="Arial" panose="020B0604020202020204" pitchFamily="34" charset="0"/>
                <a:ea typeface="汉仪文黑-55简" panose="00020600040101010101" charset="-122"/>
              </a:defRPr>
            </a:lvl4pPr>
            <a:lvl5pPr>
              <a:defRPr baseline="0">
                <a:solidFill>
                  <a:schemeClr val="tx1"/>
                </a:solidFill>
                <a:latin typeface="Arial" panose="020B0604020202020204" pitchFamily="34" charset="0"/>
                <a:ea typeface="汉仪文黑-55简" panose="00020600040101010101"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5101200" y="769938"/>
            <a:ext cx="6480000" cy="5087937"/>
          </a:xfrm>
        </p:spPr>
        <p:txBody>
          <a:bodyPr/>
          <a:lstStyle>
            <a:lvl1pPr>
              <a:defRPr baseline="0">
                <a:solidFill>
                  <a:schemeClr val="tx1"/>
                </a:solidFill>
                <a:latin typeface="Arial" panose="020B0604020202020204" pitchFamily="34" charset="0"/>
                <a:ea typeface="汉仪文黑-55简" panose="00020600040101010101" charset="-122"/>
              </a:defRPr>
            </a:lvl1pPr>
            <a:lvl2pPr>
              <a:defRPr baseline="0">
                <a:solidFill>
                  <a:schemeClr val="tx1"/>
                </a:solidFill>
                <a:latin typeface="Arial" panose="020B0604020202020204" pitchFamily="34" charset="0"/>
                <a:ea typeface="汉仪文黑-55简" panose="00020600040101010101" charset="-122"/>
              </a:defRPr>
            </a:lvl2pPr>
            <a:lvl3pPr>
              <a:defRPr baseline="0">
                <a:solidFill>
                  <a:schemeClr val="tx1"/>
                </a:solidFill>
                <a:latin typeface="Arial" panose="020B0604020202020204" pitchFamily="34" charset="0"/>
                <a:ea typeface="汉仪文黑-55简" panose="00020600040101010101" charset="-122"/>
              </a:defRPr>
            </a:lvl3pPr>
            <a:lvl4pPr>
              <a:defRPr baseline="0">
                <a:solidFill>
                  <a:schemeClr val="tx1"/>
                </a:solidFill>
                <a:latin typeface="Arial" panose="020B0604020202020204" pitchFamily="34" charset="0"/>
                <a:ea typeface="汉仪文黑-55简" panose="00020600040101010101" charset="-122"/>
              </a:defRPr>
            </a:lvl4pPr>
            <a:lvl5pPr>
              <a:defRPr baseline="0">
                <a:solidFill>
                  <a:schemeClr val="tx1"/>
                </a:solidFill>
                <a:latin typeface="Arial" panose="020B0604020202020204" pitchFamily="34" charset="0"/>
                <a:ea typeface="汉仪文黑-55简" panose="00020600040101010101"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pic>
        <p:nvPicPr>
          <p:cNvPr id="8" name="图片 7" descr="封底"/>
          <p:cNvPicPr>
            <a:picLocks noChangeAspect="1"/>
          </p:cNvPicPr>
          <p:nvPr>
            <p:custDataLst>
              <p:tags r:id="rId2"/>
            </p:custDataLst>
          </p:nvPr>
        </p:nvPicPr>
        <p:blipFill>
          <a:blip r:embed="rId3"/>
          <a:stretch>
            <a:fillRect/>
          </a:stretch>
        </p:blipFill>
        <p:spPr>
          <a:xfrm>
            <a:off x="-951" y="-317"/>
            <a:ext cx="12192632" cy="6858635"/>
          </a:xfrm>
          <a:prstGeom prst="rect">
            <a:avLst/>
          </a:prstGeom>
        </p:spPr>
      </p:pic>
      <p:sp>
        <p:nvSpPr>
          <p:cNvPr id="6" name="矩形 5"/>
          <p:cNvSpPr/>
          <p:nvPr>
            <p:custDataLst>
              <p:tags r:id="rId4"/>
            </p:custDataLst>
          </p:nvPr>
        </p:nvSpPr>
        <p:spPr>
          <a:xfrm>
            <a:off x="0" y="0"/>
            <a:ext cx="12192000" cy="2664000"/>
          </a:xfrm>
          <a:prstGeom prst="rect">
            <a:avLst/>
          </a:prstGeom>
          <a:solidFill>
            <a:schemeClr val="dk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lt1"/>
              </a:solidFill>
              <a:sym typeface="+mn-ea"/>
            </a:endParaRPr>
          </a:p>
        </p:txBody>
      </p:sp>
      <p:pic>
        <p:nvPicPr>
          <p:cNvPr id="11" name="图片 10" descr="小装饰"/>
          <p:cNvPicPr>
            <a:picLocks noChangeAspect="1"/>
          </p:cNvPicPr>
          <p:nvPr>
            <p:custDataLst>
              <p:tags r:id="rId5"/>
            </p:custDataLst>
          </p:nvPr>
        </p:nvPicPr>
        <p:blipFill>
          <a:blip r:embed="rId6"/>
          <a:stretch>
            <a:fillRect/>
          </a:stretch>
        </p:blipFill>
        <p:spPr>
          <a:xfrm>
            <a:off x="0" y="5713796"/>
            <a:ext cx="1322705" cy="1144204"/>
          </a:xfrm>
          <a:prstGeom prst="rect">
            <a:avLst/>
          </a:prstGeom>
        </p:spPr>
      </p:pic>
      <p:sp>
        <p:nvSpPr>
          <p:cNvPr id="2" name="标题 1"/>
          <p:cNvSpPr>
            <a:spLocks noGrp="1"/>
          </p:cNvSpPr>
          <p:nvPr>
            <p:ph type="title"/>
            <p:custDataLst>
              <p:tags r:id="rId7"/>
            </p:custDataLst>
          </p:nvPr>
        </p:nvSpPr>
        <p:spPr>
          <a:xfrm>
            <a:off x="612000" y="781200"/>
            <a:ext cx="10976400" cy="626400"/>
          </a:xfrm>
        </p:spPr>
        <p:txBody>
          <a:bodyPr anchor="ctr"/>
          <a:lstStyle>
            <a:lvl1pPr algn="ctr">
              <a:defRPr sz="3600" baseline="0">
                <a:solidFill>
                  <a:schemeClr val="tx1"/>
                </a:solidFill>
                <a:latin typeface="Arial" panose="020B0604020202020204" pitchFamily="34" charset="0"/>
                <a:ea typeface="汉仪文黑-55简" panose="00020600040101010101"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汉仪文黑-55简" panose="00020600040101010101"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612000" y="1659600"/>
            <a:ext cx="10975975" cy="828000"/>
          </a:xfrm>
        </p:spPr>
        <p:txBody>
          <a:bodyPr/>
          <a:lstStyle>
            <a:lvl1pPr algn="ctr">
              <a:defRPr baseline="0">
                <a:solidFill>
                  <a:schemeClr val="tx1"/>
                </a:solidFill>
                <a:latin typeface="Arial" panose="020B0604020202020204" pitchFamily="34" charset="0"/>
                <a:ea typeface="汉仪文黑-55简" panose="00020600040101010101"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2"/>
            </p:custDataLst>
          </p:nvPr>
        </p:nvSpPr>
        <p:spPr>
          <a:xfrm>
            <a:off x="612775" y="2808000"/>
            <a:ext cx="10965600" cy="3430800"/>
          </a:xfrm>
        </p:spPr>
        <p:txBody>
          <a:bodyPr/>
          <a:lstStyle>
            <a:lvl1pPr>
              <a:defRPr baseline="0">
                <a:solidFill>
                  <a:schemeClr val="tx1"/>
                </a:solidFill>
                <a:latin typeface="Arial" panose="020B0604020202020204" pitchFamily="34" charset="0"/>
                <a:ea typeface="汉仪文黑-55简" panose="00020600040101010101" charset="-122"/>
              </a:defRPr>
            </a:lvl1pPr>
            <a:lvl2pPr>
              <a:defRPr baseline="0">
                <a:solidFill>
                  <a:schemeClr val="tx1"/>
                </a:solidFill>
                <a:latin typeface="Arial" panose="020B0604020202020204" pitchFamily="34" charset="0"/>
                <a:ea typeface="汉仪文黑-55简" panose="00020600040101010101" charset="-122"/>
              </a:defRPr>
            </a:lvl2pPr>
            <a:lvl3pPr>
              <a:defRPr baseline="0">
                <a:solidFill>
                  <a:schemeClr val="tx1"/>
                </a:solidFill>
                <a:latin typeface="Arial" panose="020B0604020202020204" pitchFamily="34" charset="0"/>
                <a:ea typeface="汉仪文黑-55简" panose="00020600040101010101" charset="-122"/>
              </a:defRPr>
            </a:lvl3pPr>
            <a:lvl4pPr>
              <a:defRPr baseline="0">
                <a:solidFill>
                  <a:schemeClr val="tx1"/>
                </a:solidFill>
                <a:latin typeface="Arial" panose="020B0604020202020204" pitchFamily="34" charset="0"/>
                <a:ea typeface="汉仪文黑-55简" panose="00020600040101010101" charset="-122"/>
              </a:defRPr>
            </a:lvl4pPr>
            <a:lvl5pPr>
              <a:defRPr baseline="0">
                <a:solidFill>
                  <a:schemeClr val="tx1"/>
                </a:solidFill>
                <a:latin typeface="Arial" panose="020B0604020202020204" pitchFamily="34" charset="0"/>
                <a:ea typeface="汉仪文黑-55简" panose="00020600040101010101"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pic>
        <p:nvPicPr>
          <p:cNvPr id="10" name="图片 9" descr="封底"/>
          <p:cNvPicPr>
            <a:picLocks noChangeAspect="1"/>
          </p:cNvPicPr>
          <p:nvPr>
            <p:custDataLst>
              <p:tags r:id="rId2"/>
            </p:custDataLst>
          </p:nvPr>
        </p:nvPicPr>
        <p:blipFill>
          <a:blip r:embed="rId3"/>
          <a:stretch>
            <a:fillRect/>
          </a:stretch>
        </p:blipFill>
        <p:spPr>
          <a:xfrm>
            <a:off x="-951" y="-317"/>
            <a:ext cx="12192632" cy="6858635"/>
          </a:xfrm>
          <a:prstGeom prst="rect">
            <a:avLst/>
          </a:prstGeom>
        </p:spPr>
      </p:pic>
      <p:sp>
        <p:nvSpPr>
          <p:cNvPr id="6" name="矩形 5"/>
          <p:cNvSpPr/>
          <p:nvPr>
            <p:custDataLst>
              <p:tags r:id="rId4"/>
            </p:custDataLst>
          </p:nvPr>
        </p:nvSpPr>
        <p:spPr>
          <a:xfrm>
            <a:off x="0" y="5029201"/>
            <a:ext cx="12192000" cy="1828799"/>
          </a:xfrm>
          <a:prstGeom prst="rect">
            <a:avLst/>
          </a:prstGeom>
          <a:solidFill>
            <a:schemeClr val="dk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lt1"/>
              </a:solidFill>
              <a:sym typeface="+mn-ea"/>
            </a:endParaRPr>
          </a:p>
        </p:txBody>
      </p:sp>
      <p:pic>
        <p:nvPicPr>
          <p:cNvPr id="8" name="图片 7" descr="小装饰2"/>
          <p:cNvPicPr>
            <a:picLocks noChangeAspect="1"/>
          </p:cNvPicPr>
          <p:nvPr>
            <p:custDataLst>
              <p:tags r:id="rId5"/>
            </p:custDataLst>
          </p:nvPr>
        </p:nvPicPr>
        <p:blipFill>
          <a:blip r:embed="rId6"/>
          <a:stretch>
            <a:fillRect/>
          </a:stretch>
        </p:blipFill>
        <p:spPr>
          <a:xfrm>
            <a:off x="9660890" y="0"/>
            <a:ext cx="2531110" cy="1682301"/>
          </a:xfrm>
          <a:prstGeom prst="rect">
            <a:avLst/>
          </a:prstGeom>
        </p:spPr>
      </p:pic>
      <p:sp>
        <p:nvSpPr>
          <p:cNvPr id="2" name="标题 1"/>
          <p:cNvSpPr>
            <a:spLocks noGrp="1"/>
          </p:cNvSpPr>
          <p:nvPr>
            <p:ph type="title"/>
            <p:custDataLst>
              <p:tags r:id="rId7"/>
            </p:custDataLst>
          </p:nvPr>
        </p:nvSpPr>
        <p:spPr>
          <a:xfrm>
            <a:off x="604800" y="669600"/>
            <a:ext cx="10976400" cy="565200"/>
          </a:xfrm>
        </p:spPr>
        <p:txBody>
          <a:bodyPr anchor="ctr" anchorCtr="0"/>
          <a:lstStyle>
            <a:lvl1pPr algn="ctr">
              <a:defRPr sz="3200" baseline="0">
                <a:solidFill>
                  <a:schemeClr val="tx1"/>
                </a:solidFill>
                <a:latin typeface="Arial" panose="020B0604020202020204" pitchFamily="34" charset="0"/>
                <a:ea typeface="汉仪文黑-55简" panose="00020600040101010101"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汉仪文黑-55简" panose="00020600040101010101"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604837" y="1681200"/>
            <a:ext cx="10990800" cy="3211200"/>
          </a:xfrm>
        </p:spPr>
        <p:txBody>
          <a:bodyPr/>
          <a:lstStyle>
            <a:lvl1pPr>
              <a:defRPr baseline="0">
                <a:solidFill>
                  <a:schemeClr val="tx1"/>
                </a:solidFill>
                <a:latin typeface="Arial" panose="020B0604020202020204" pitchFamily="34" charset="0"/>
                <a:ea typeface="汉仪文黑-55简" panose="00020600040101010101" charset="-122"/>
              </a:defRPr>
            </a:lvl1pPr>
            <a:lvl2pPr>
              <a:defRPr baseline="0">
                <a:solidFill>
                  <a:schemeClr val="tx1"/>
                </a:solidFill>
                <a:latin typeface="Arial" panose="020B0604020202020204" pitchFamily="34" charset="0"/>
                <a:ea typeface="汉仪文黑-55简" panose="00020600040101010101" charset="-122"/>
              </a:defRPr>
            </a:lvl2pPr>
            <a:lvl3pPr>
              <a:defRPr baseline="0">
                <a:solidFill>
                  <a:schemeClr val="tx1"/>
                </a:solidFill>
                <a:latin typeface="Arial" panose="020B0604020202020204" pitchFamily="34" charset="0"/>
                <a:ea typeface="汉仪文黑-55简" panose="00020600040101010101" charset="-122"/>
              </a:defRPr>
            </a:lvl3pPr>
            <a:lvl4pPr>
              <a:defRPr baseline="0">
                <a:solidFill>
                  <a:schemeClr val="tx1"/>
                </a:solidFill>
                <a:latin typeface="Arial" panose="020B0604020202020204" pitchFamily="34" charset="0"/>
                <a:ea typeface="汉仪文黑-55简" panose="00020600040101010101" charset="-122"/>
              </a:defRPr>
            </a:lvl4pPr>
            <a:lvl5pPr>
              <a:defRPr baseline="0">
                <a:solidFill>
                  <a:schemeClr val="tx1"/>
                </a:solidFill>
                <a:latin typeface="Arial" panose="020B0604020202020204" pitchFamily="34" charset="0"/>
                <a:ea typeface="汉仪文黑-55简" panose="00020600040101010101"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2"/>
            </p:custDataLst>
          </p:nvPr>
        </p:nvSpPr>
        <p:spPr>
          <a:xfrm>
            <a:off x="594000" y="5180400"/>
            <a:ext cx="11001600" cy="1011600"/>
          </a:xfrm>
        </p:spPr>
        <p:txBody>
          <a:bodyPr/>
          <a:lstStyle>
            <a:lvl1pPr>
              <a:defRPr baseline="0">
                <a:solidFill>
                  <a:schemeClr val="tx1"/>
                </a:solidFill>
                <a:latin typeface="Arial" panose="020B0604020202020204" pitchFamily="34" charset="0"/>
                <a:ea typeface="汉仪文黑-55简" panose="00020600040101010101"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pic>
        <p:nvPicPr>
          <p:cNvPr id="10" name="图片 9" descr="封底"/>
          <p:cNvPicPr>
            <a:picLocks noChangeAspect="1"/>
          </p:cNvPicPr>
          <p:nvPr>
            <p:custDataLst>
              <p:tags r:id="rId2"/>
            </p:custDataLst>
          </p:nvPr>
        </p:nvPicPr>
        <p:blipFill>
          <a:blip r:embed="rId3"/>
          <a:stretch>
            <a:fillRect/>
          </a:stretch>
        </p:blipFill>
        <p:spPr>
          <a:xfrm>
            <a:off x="-951" y="-317"/>
            <a:ext cx="12192632" cy="6858635"/>
          </a:xfrm>
          <a:prstGeom prst="rect">
            <a:avLst/>
          </a:prstGeom>
        </p:spPr>
      </p:pic>
      <p:sp>
        <p:nvSpPr>
          <p:cNvPr id="8" name="矩形 7"/>
          <p:cNvSpPr/>
          <p:nvPr>
            <p:custDataLst>
              <p:tags r:id="rId4"/>
            </p:custDataLst>
          </p:nvPr>
        </p:nvSpPr>
        <p:spPr>
          <a:xfrm>
            <a:off x="0" y="0"/>
            <a:ext cx="12192000" cy="914400"/>
          </a:xfrm>
          <a:prstGeom prst="rect">
            <a:avLst/>
          </a:prstGeom>
          <a:solidFill>
            <a:schemeClr val="dk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lt1"/>
              </a:solidFill>
              <a:sym typeface="+mn-ea"/>
            </a:endParaRPr>
          </a:p>
        </p:txBody>
      </p:sp>
      <p:pic>
        <p:nvPicPr>
          <p:cNvPr id="6" name="图片 5" descr="小装饰"/>
          <p:cNvPicPr>
            <a:picLocks noChangeAspect="1"/>
          </p:cNvPicPr>
          <p:nvPr>
            <p:custDataLst>
              <p:tags r:id="rId5"/>
            </p:custDataLst>
          </p:nvPr>
        </p:nvPicPr>
        <p:blipFill>
          <a:blip r:embed="rId6"/>
          <a:stretch>
            <a:fillRect/>
          </a:stretch>
        </p:blipFill>
        <p:spPr>
          <a:xfrm>
            <a:off x="0" y="5713796"/>
            <a:ext cx="1322705" cy="1144204"/>
          </a:xfrm>
          <a:prstGeom prst="rect">
            <a:avLst/>
          </a:prstGeom>
        </p:spPr>
      </p:pic>
      <p:sp>
        <p:nvSpPr>
          <p:cNvPr id="2" name="标题 1"/>
          <p:cNvSpPr>
            <a:spLocks noGrp="1"/>
          </p:cNvSpPr>
          <p:nvPr>
            <p:ph type="title"/>
            <p:custDataLst>
              <p:tags r:id="rId7"/>
            </p:custDataLst>
          </p:nvPr>
        </p:nvSpPr>
        <p:spPr>
          <a:xfrm>
            <a:off x="579600" y="237600"/>
            <a:ext cx="11037600" cy="441964"/>
          </a:xfrm>
        </p:spPr>
        <p:txBody>
          <a:bodyPr/>
          <a:lstStyle>
            <a:lvl1pPr>
              <a:defRPr baseline="0">
                <a:solidFill>
                  <a:schemeClr val="tx1"/>
                </a:solidFill>
                <a:latin typeface="Arial" panose="020B0604020202020204" pitchFamily="34" charset="0"/>
                <a:ea typeface="汉仪文黑-55简" panose="00020600040101010101"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汉仪文黑-55简" panose="00020600040101010101"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579600" y="1663200"/>
            <a:ext cx="5342400" cy="2894400"/>
          </a:xfrm>
        </p:spPr>
        <p:txBody>
          <a:bodyPr/>
          <a:lstStyle>
            <a:lvl1pPr>
              <a:defRPr baseline="0">
                <a:solidFill>
                  <a:schemeClr val="tx1"/>
                </a:solidFill>
                <a:latin typeface="Arial" panose="020B0604020202020204" pitchFamily="34" charset="0"/>
                <a:ea typeface="汉仪文黑-55简" panose="00020600040101010101" charset="-122"/>
              </a:defRPr>
            </a:lvl1pPr>
            <a:lvl2pPr>
              <a:defRPr baseline="0">
                <a:solidFill>
                  <a:schemeClr val="tx1"/>
                </a:solidFill>
                <a:latin typeface="Arial" panose="020B0604020202020204" pitchFamily="34" charset="0"/>
                <a:ea typeface="汉仪文黑-55简" panose="00020600040101010101" charset="-122"/>
              </a:defRPr>
            </a:lvl2pPr>
            <a:lvl3pPr>
              <a:defRPr baseline="0">
                <a:solidFill>
                  <a:schemeClr val="tx1"/>
                </a:solidFill>
                <a:latin typeface="Arial" panose="020B0604020202020204" pitchFamily="34" charset="0"/>
                <a:ea typeface="汉仪文黑-55简" panose="00020600040101010101" charset="-122"/>
              </a:defRPr>
            </a:lvl3pPr>
            <a:lvl4pPr>
              <a:defRPr baseline="0">
                <a:solidFill>
                  <a:schemeClr val="tx1"/>
                </a:solidFill>
                <a:latin typeface="Arial" panose="020B0604020202020204" pitchFamily="34" charset="0"/>
                <a:ea typeface="汉仪文黑-55简" panose="00020600040101010101" charset="-122"/>
              </a:defRPr>
            </a:lvl4pPr>
            <a:lvl5pPr>
              <a:defRPr baseline="0">
                <a:solidFill>
                  <a:schemeClr val="tx1"/>
                </a:solidFill>
                <a:latin typeface="Arial" panose="020B0604020202020204" pitchFamily="34" charset="0"/>
                <a:ea typeface="汉仪文黑-55简" panose="00020600040101010101"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6242400" y="1663200"/>
            <a:ext cx="5367600" cy="2894400"/>
          </a:xfrm>
        </p:spPr>
        <p:txBody>
          <a:bodyPr/>
          <a:lstStyle>
            <a:lvl1pPr>
              <a:defRPr baseline="0">
                <a:solidFill>
                  <a:schemeClr val="tx1"/>
                </a:solidFill>
                <a:latin typeface="Arial" panose="020B0604020202020204" pitchFamily="34" charset="0"/>
                <a:ea typeface="汉仪文黑-55简" panose="00020600040101010101" charset="-122"/>
              </a:defRPr>
            </a:lvl1pPr>
            <a:lvl2pPr>
              <a:defRPr baseline="0">
                <a:solidFill>
                  <a:schemeClr val="tx1"/>
                </a:solidFill>
                <a:latin typeface="Arial" panose="020B0604020202020204" pitchFamily="34" charset="0"/>
                <a:ea typeface="汉仪文黑-55简" panose="00020600040101010101" charset="-122"/>
              </a:defRPr>
            </a:lvl2pPr>
            <a:lvl3pPr>
              <a:defRPr baseline="0">
                <a:solidFill>
                  <a:schemeClr val="tx1"/>
                </a:solidFill>
                <a:latin typeface="Arial" panose="020B0604020202020204" pitchFamily="34" charset="0"/>
                <a:ea typeface="汉仪文黑-55简" panose="00020600040101010101" charset="-122"/>
              </a:defRPr>
            </a:lvl3pPr>
            <a:lvl4pPr>
              <a:defRPr baseline="0">
                <a:solidFill>
                  <a:schemeClr val="tx1"/>
                </a:solidFill>
                <a:latin typeface="Arial" panose="020B0604020202020204" pitchFamily="34" charset="0"/>
                <a:ea typeface="汉仪文黑-55简" panose="00020600040101010101" charset="-122"/>
              </a:defRPr>
            </a:lvl4pPr>
            <a:lvl5pPr>
              <a:defRPr baseline="0">
                <a:solidFill>
                  <a:schemeClr val="tx1"/>
                </a:solidFill>
                <a:latin typeface="Arial" panose="020B0604020202020204" pitchFamily="34" charset="0"/>
                <a:ea typeface="汉仪文黑-55简" panose="00020600040101010101"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572400" y="4816800"/>
            <a:ext cx="5342400" cy="781200"/>
          </a:xfrm>
        </p:spPr>
        <p:txBody>
          <a:bodyPr/>
          <a:lstStyle>
            <a:lvl1pPr>
              <a:defRPr baseline="0">
                <a:solidFill>
                  <a:schemeClr val="tx1"/>
                </a:solidFill>
                <a:latin typeface="Arial" panose="020B0604020202020204" pitchFamily="34" charset="0"/>
                <a:ea typeface="汉仪文黑-55简" panose="00020600040101010101"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6253200" y="4813200"/>
            <a:ext cx="5367600" cy="781200"/>
          </a:xfrm>
        </p:spPr>
        <p:txBody>
          <a:bodyPr/>
          <a:lstStyle>
            <a:lvl1pPr>
              <a:defRPr baseline="0">
                <a:solidFill>
                  <a:schemeClr val="tx1"/>
                </a:solidFill>
                <a:latin typeface="Arial" panose="020B0604020202020204" pitchFamily="34" charset="0"/>
                <a:ea typeface="汉仪文黑-55简" panose="00020600040101010101"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spTree>
      <p:nvGrpSpPr>
        <p:cNvPr id="1" name=""/>
        <p:cNvGrpSpPr/>
        <p:nvPr/>
      </p:nvGrpSpPr>
      <p:grpSpPr>
        <a:xfrm>
          <a:off x="0" y="0"/>
          <a:ext cx="0" cy="0"/>
          <a:chOff x="0" y="0"/>
          <a:chExt cx="0" cy="0"/>
        </a:xfrm>
      </p:grpSpPr>
      <p:pic>
        <p:nvPicPr>
          <p:cNvPr id="9" name="图片 8" descr="封底"/>
          <p:cNvPicPr>
            <a:picLocks noChangeAspect="1"/>
          </p:cNvPicPr>
          <p:nvPr>
            <p:custDataLst>
              <p:tags r:id="rId2"/>
            </p:custDataLst>
          </p:nvPr>
        </p:nvPicPr>
        <p:blipFill>
          <a:blip r:embed="rId3"/>
          <a:stretch>
            <a:fillRect/>
          </a:stretch>
        </p:blipFill>
        <p:spPr>
          <a:xfrm>
            <a:off x="-951" y="-317"/>
            <a:ext cx="12192632" cy="6858635"/>
          </a:xfrm>
          <a:prstGeom prst="rect">
            <a:avLst/>
          </a:prstGeom>
        </p:spPr>
      </p:pic>
      <p:sp>
        <p:nvSpPr>
          <p:cNvPr id="6" name="矩形 5"/>
          <p:cNvSpPr/>
          <p:nvPr>
            <p:custDataLst>
              <p:tags r:id="rId4"/>
            </p:custDataLst>
          </p:nvPr>
        </p:nvSpPr>
        <p:spPr>
          <a:xfrm>
            <a:off x="0" y="959224"/>
            <a:ext cx="12192000" cy="4939553"/>
          </a:xfrm>
          <a:prstGeom prst="rect">
            <a:avLst/>
          </a:prstGeom>
          <a:solidFill>
            <a:schemeClr val="dk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lvl="0" algn="ctr"/>
            <a:endParaRPr lang="en-US" altLang="zh-CN">
              <a:solidFill>
                <a:schemeClr val="lt1"/>
              </a:solidFill>
              <a:sym typeface="+mn-ea"/>
            </a:endParaRPr>
          </a:p>
        </p:txBody>
      </p:sp>
      <p:pic>
        <p:nvPicPr>
          <p:cNvPr id="11" name="图片 10" descr="小装饰"/>
          <p:cNvPicPr>
            <a:picLocks noChangeAspect="1"/>
          </p:cNvPicPr>
          <p:nvPr>
            <p:custDataLst>
              <p:tags r:id="rId5"/>
            </p:custDataLst>
          </p:nvPr>
        </p:nvPicPr>
        <p:blipFill>
          <a:blip r:embed="rId6"/>
          <a:stretch>
            <a:fillRect/>
          </a:stretch>
        </p:blipFill>
        <p:spPr>
          <a:xfrm>
            <a:off x="0" y="5713796"/>
            <a:ext cx="1322705" cy="1144204"/>
          </a:xfrm>
          <a:prstGeom prst="rect">
            <a:avLst/>
          </a:prstGeom>
        </p:spPr>
      </p:pic>
      <p:pic>
        <p:nvPicPr>
          <p:cNvPr id="8" name="图片 7" descr="小装饰2"/>
          <p:cNvPicPr>
            <a:picLocks noChangeAspect="1"/>
          </p:cNvPicPr>
          <p:nvPr>
            <p:custDataLst>
              <p:tags r:id="rId7"/>
            </p:custDataLst>
          </p:nvPr>
        </p:nvPicPr>
        <p:blipFill>
          <a:blip r:embed="rId8"/>
          <a:stretch>
            <a:fillRect/>
          </a:stretch>
        </p:blipFill>
        <p:spPr>
          <a:xfrm>
            <a:off x="9660890" y="0"/>
            <a:ext cx="2531110" cy="1682301"/>
          </a:xfrm>
          <a:prstGeom prst="rect">
            <a:avLst/>
          </a:prstGeom>
        </p:spPr>
      </p:pic>
      <p:sp>
        <p:nvSpPr>
          <p:cNvPr id="2" name="标题 1"/>
          <p:cNvSpPr>
            <a:spLocks noGrp="1"/>
          </p:cNvSpPr>
          <p:nvPr>
            <p:ph type="title" hasCustomPrompt="1"/>
            <p:custDataLst>
              <p:tags r:id="rId9"/>
            </p:custDataLst>
          </p:nvPr>
        </p:nvSpPr>
        <p:spPr>
          <a:xfrm>
            <a:off x="1522800" y="1339200"/>
            <a:ext cx="9144000" cy="2386800"/>
          </a:xfrm>
        </p:spPr>
        <p:txBody>
          <a:bodyPr anchor="b"/>
          <a:lstStyle>
            <a:lvl1pPr algn="ctr">
              <a:defRPr sz="6000" baseline="0">
                <a:solidFill>
                  <a:schemeClr val="tx1"/>
                </a:solidFill>
                <a:latin typeface="Arial" panose="020B0604020202020204" pitchFamily="34" charset="0"/>
                <a:ea typeface="汉仪文黑-55简" panose="00020600040101010101"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10"/>
            </p:custDataLst>
          </p:nvPr>
        </p:nvSpPr>
        <p:spPr/>
        <p:txBody>
          <a:bodyPr/>
          <a:lstStyle>
            <a:lvl1pPr>
              <a:defRPr>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1"/>
            </p:custDataLst>
          </p:nvPr>
        </p:nvSpPr>
        <p:spPr/>
        <p:txBody>
          <a:bodyPr/>
          <a:lstStyle>
            <a:lvl1pPr>
              <a:defRPr>
                <a:latin typeface="Arial" panose="020B0604020202020204" pitchFamily="34" charset="0"/>
                <a:ea typeface="汉仪文黑-55简" panose="00020600040101010101" charset="-122"/>
              </a:defRPr>
            </a:lvl1pPr>
          </a:lstStyle>
          <a:p>
            <a:endParaRPr lang="zh-CN" altLang="en-US" dirty="0"/>
          </a:p>
        </p:txBody>
      </p:sp>
      <p:sp>
        <p:nvSpPr>
          <p:cNvPr id="5" name="灯片编号占位符 4"/>
          <p:cNvSpPr>
            <a:spLocks noGrp="1"/>
          </p:cNvSpPr>
          <p:nvPr>
            <p:ph type="sldNum" sz="quarter" idx="12"/>
            <p:custDataLst>
              <p:tags r:id="rId12"/>
            </p:custDataLst>
          </p:nvPr>
        </p:nvSpPr>
        <p:spPr/>
        <p:txBody>
          <a:bodyPr/>
          <a:lstStyle>
            <a:lvl1pPr>
              <a:defRPr>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3"/>
            </p:custDataLst>
          </p:nvPr>
        </p:nvSpPr>
        <p:spPr>
          <a:xfrm>
            <a:off x="1522413" y="3862800"/>
            <a:ext cx="9144000" cy="1656000"/>
          </a:xfrm>
        </p:spPr>
        <p:txBody>
          <a:bodyPr/>
          <a:lstStyle>
            <a:lvl1pPr algn="ctr">
              <a:defRPr baseline="0">
                <a:solidFill>
                  <a:schemeClr val="tx1"/>
                </a:solidFill>
                <a:latin typeface="Arial" panose="020B0604020202020204" pitchFamily="34" charset="0"/>
                <a:ea typeface="汉仪文黑-55简" panose="00020600040101010101"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162.xml"/><Relationship Id="rId23" Type="http://schemas.openxmlformats.org/officeDocument/2006/relationships/tags" Target="../tags/tag161.xml"/><Relationship Id="rId22" Type="http://schemas.openxmlformats.org/officeDocument/2006/relationships/tags" Target="../tags/tag160.xml"/><Relationship Id="rId21" Type="http://schemas.openxmlformats.org/officeDocument/2006/relationships/tags" Target="../tags/tag159.xml"/><Relationship Id="rId20" Type="http://schemas.openxmlformats.org/officeDocument/2006/relationships/tags" Target="../tags/tag158.xml"/><Relationship Id="rId2" Type="http://schemas.openxmlformats.org/officeDocument/2006/relationships/slideLayout" Target="../slideLayouts/slideLayout13.xml"/><Relationship Id="rId19" Type="http://schemas.openxmlformats.org/officeDocument/2006/relationships/tags" Target="../tags/tag157.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chemeClr val="lt2"/>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wrap="square"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61398"/>
            <a:ext cx="10852237" cy="5388907"/>
          </a:xfrm>
          <a:prstGeom prst="rect">
            <a:avLst/>
          </a:prstGeom>
        </p:spPr>
        <p:txBody>
          <a:bodyPr vert="horz" wrap="square"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wrap="square" lIns="91440" tIns="45720" rIns="91440" bIns="45720" rtlCol="0" anchor="ctr">
            <a:normAutofit/>
          </a:bodyPr>
          <a:lstStyle>
            <a:lvl1pPr algn="l">
              <a:defRPr sz="1200">
                <a:solidFill>
                  <a:schemeClr val="dk1">
                    <a:tint val="75000"/>
                    <a:lumMod val="85000"/>
                    <a:lumOff val="15000"/>
                  </a:schemeClr>
                </a:solidFill>
                <a:latin typeface="Arial" panose="020B0604020202020204" pitchFamily="34" charset="0"/>
                <a:ea typeface="汉仪文黑-55简" panose="00020600040101010101"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wrap="square" lIns="91440" tIns="45720" rIns="91440" bIns="45720" rtlCol="0" anchor="ctr">
            <a:normAutofit/>
          </a:bodyPr>
          <a:lstStyle>
            <a:lvl1pPr algn="ctr">
              <a:defRPr sz="1200">
                <a:solidFill>
                  <a:schemeClr val="dk1">
                    <a:tint val="75000"/>
                    <a:lumMod val="85000"/>
                    <a:lumOff val="15000"/>
                  </a:schemeClr>
                </a:solidFill>
                <a:latin typeface="Arial" panose="020B0604020202020204" pitchFamily="34" charset="0"/>
                <a:ea typeface="汉仪文黑-55简" panose="00020600040101010101" charset="-122"/>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wrap="square" lIns="91440" tIns="45720" rIns="91440" bIns="45720" rtlCol="0" anchor="ctr">
            <a:normAutofit/>
          </a:bodyPr>
          <a:lstStyle>
            <a:lvl1pPr algn="r">
              <a:defRPr sz="1200">
                <a:solidFill>
                  <a:schemeClr val="dk1">
                    <a:tint val="75000"/>
                    <a:lumMod val="85000"/>
                    <a:lumOff val="15000"/>
                  </a:schemeClr>
                </a:solidFill>
                <a:latin typeface="Arial" panose="020B0604020202020204" pitchFamily="34" charset="0"/>
                <a:ea typeface="汉仪文黑-55简" panose="00020600040101010101" charset="-122"/>
              </a:defRPr>
            </a:lvl1pPr>
          </a:lstStyle>
          <a:p>
            <a:fld id="{49AE70B2-8BF9-45C0-BB95-33D1B9D3A854}" type="slidenum">
              <a:rPr lang="zh-CN" altLang="en-US" smtClean="0"/>
            </a:fld>
            <a:endParaRPr lang="zh-CN" altLang="en-US" dirty="0"/>
          </a:p>
        </p:txBody>
      </p:sp>
      <p:sp>
        <p:nvSpPr>
          <p:cNvPr id="8"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Arial" panose="020B0604020202020204" pitchFamily="34" charset="0"/>
          <a:ea typeface="汉仪文黑-55简" panose="00020600040101010101"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汉仪文黑-55简" panose="00020600040101010101"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汉仪文黑-55简" panose="00020600040101010101"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汉仪文黑-55简" panose="00020600040101010101"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汉仪文黑-55简" panose="00020600040101010101"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汉仪文黑-55简" panose="00020600040101010101"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64.xml"/><Relationship Id="rId1" Type="http://schemas.openxmlformats.org/officeDocument/2006/relationships/tags" Target="../tags/tag163.xml"/></Relationships>
</file>

<file path=ppt/slides/_rels/slide2.xml.rels><?xml version="1.0" encoding="UTF-8" standalone="yes"?>
<Relationships xmlns="http://schemas.openxmlformats.org/package/2006/relationships"><Relationship Id="rId9" Type="http://schemas.openxmlformats.org/officeDocument/2006/relationships/slideLayout" Target="../slideLayouts/slideLayout18.xml"/><Relationship Id="rId8" Type="http://schemas.openxmlformats.org/officeDocument/2006/relationships/tags" Target="../tags/tag169.xml"/><Relationship Id="rId7" Type="http://schemas.openxmlformats.org/officeDocument/2006/relationships/tags" Target="../tags/tag168.xml"/><Relationship Id="rId6" Type="http://schemas.openxmlformats.org/officeDocument/2006/relationships/image" Target="../media/image5.png"/><Relationship Id="rId5" Type="http://schemas.openxmlformats.org/officeDocument/2006/relationships/tags" Target="../tags/tag167.xml"/><Relationship Id="rId4" Type="http://schemas.openxmlformats.org/officeDocument/2006/relationships/image" Target="../media/image4.png"/><Relationship Id="rId3" Type="http://schemas.openxmlformats.org/officeDocument/2006/relationships/tags" Target="../tags/tag166.xml"/><Relationship Id="rId2" Type="http://schemas.openxmlformats.org/officeDocument/2006/relationships/image" Target="../media/image3.png"/><Relationship Id="rId1" Type="http://schemas.openxmlformats.org/officeDocument/2006/relationships/tags" Target="../tags/tag165.xml"/></Relationships>
</file>

<file path=ppt/slides/_rels/slide3.xml.rels><?xml version="1.0" encoding="UTF-8" standalone="yes"?>
<Relationships xmlns="http://schemas.openxmlformats.org/package/2006/relationships"><Relationship Id="rId9" Type="http://schemas.openxmlformats.org/officeDocument/2006/relationships/tags" Target="../tags/tag175.xml"/><Relationship Id="rId8" Type="http://schemas.openxmlformats.org/officeDocument/2006/relationships/tags" Target="../tags/tag174.xml"/><Relationship Id="rId7" Type="http://schemas.openxmlformats.org/officeDocument/2006/relationships/tags" Target="../tags/tag173.xml"/><Relationship Id="rId6" Type="http://schemas.openxmlformats.org/officeDocument/2006/relationships/image" Target="../media/image5.png"/><Relationship Id="rId5" Type="http://schemas.openxmlformats.org/officeDocument/2006/relationships/tags" Target="../tags/tag172.xml"/><Relationship Id="rId4" Type="http://schemas.openxmlformats.org/officeDocument/2006/relationships/image" Target="../media/image4.png"/><Relationship Id="rId3" Type="http://schemas.openxmlformats.org/officeDocument/2006/relationships/tags" Target="../tags/tag171.xml"/><Relationship Id="rId2" Type="http://schemas.openxmlformats.org/officeDocument/2006/relationships/image" Target="../media/image3.png"/><Relationship Id="rId10" Type="http://schemas.openxmlformats.org/officeDocument/2006/relationships/slideLayout" Target="../slideLayouts/slideLayout18.xml"/><Relationship Id="rId1" Type="http://schemas.openxmlformats.org/officeDocument/2006/relationships/tags" Target="../tags/tag170.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18.xml"/><Relationship Id="rId7" Type="http://schemas.openxmlformats.org/officeDocument/2006/relationships/tags" Target="../tags/tag180.xml"/><Relationship Id="rId6" Type="http://schemas.openxmlformats.org/officeDocument/2006/relationships/tags" Target="../tags/tag179.xml"/><Relationship Id="rId5" Type="http://schemas.openxmlformats.org/officeDocument/2006/relationships/tags" Target="../tags/tag178.xml"/><Relationship Id="rId4" Type="http://schemas.openxmlformats.org/officeDocument/2006/relationships/image" Target="../media/image5.png"/><Relationship Id="rId3" Type="http://schemas.openxmlformats.org/officeDocument/2006/relationships/tags" Target="../tags/tag177.xml"/><Relationship Id="rId2" Type="http://schemas.openxmlformats.org/officeDocument/2006/relationships/image" Target="../media/image3.png"/><Relationship Id="rId1" Type="http://schemas.openxmlformats.org/officeDocument/2006/relationships/tags" Target="../tags/tag176.xml"/></Relationships>
</file>

<file path=ppt/slides/_rels/slide5.xml.rels><?xml version="1.0" encoding="UTF-8" standalone="yes"?>
<Relationships xmlns="http://schemas.openxmlformats.org/package/2006/relationships"><Relationship Id="rId9" Type="http://schemas.openxmlformats.org/officeDocument/2006/relationships/tags" Target="../tags/tag186.xml"/><Relationship Id="rId8" Type="http://schemas.openxmlformats.org/officeDocument/2006/relationships/tags" Target="../tags/tag185.xml"/><Relationship Id="rId7" Type="http://schemas.openxmlformats.org/officeDocument/2006/relationships/tags" Target="../tags/tag184.xml"/><Relationship Id="rId6" Type="http://schemas.openxmlformats.org/officeDocument/2006/relationships/image" Target="../media/image5.png"/><Relationship Id="rId5" Type="http://schemas.openxmlformats.org/officeDocument/2006/relationships/tags" Target="../tags/tag183.xml"/><Relationship Id="rId4" Type="http://schemas.openxmlformats.org/officeDocument/2006/relationships/image" Target="../media/image4.png"/><Relationship Id="rId3" Type="http://schemas.openxmlformats.org/officeDocument/2006/relationships/tags" Target="../tags/tag182.xml"/><Relationship Id="rId2" Type="http://schemas.openxmlformats.org/officeDocument/2006/relationships/image" Target="../media/image3.png"/><Relationship Id="rId11" Type="http://schemas.openxmlformats.org/officeDocument/2006/relationships/notesSlide" Target="../notesSlides/notesSlide1.xml"/><Relationship Id="rId10" Type="http://schemas.openxmlformats.org/officeDocument/2006/relationships/slideLayout" Target="../slideLayouts/slideLayout18.xml"/><Relationship Id="rId1" Type="http://schemas.openxmlformats.org/officeDocument/2006/relationships/tags" Target="../tags/tag181.xml"/></Relationships>
</file>

<file path=ppt/slides/_rels/slide6.xml.rels><?xml version="1.0" encoding="UTF-8" standalone="yes"?>
<Relationships xmlns="http://schemas.openxmlformats.org/package/2006/relationships"><Relationship Id="rId9" Type="http://schemas.openxmlformats.org/officeDocument/2006/relationships/tags" Target="../tags/tag192.xml"/><Relationship Id="rId8" Type="http://schemas.openxmlformats.org/officeDocument/2006/relationships/tags" Target="../tags/tag191.xml"/><Relationship Id="rId7" Type="http://schemas.openxmlformats.org/officeDocument/2006/relationships/tags" Target="../tags/tag190.xml"/><Relationship Id="rId6" Type="http://schemas.openxmlformats.org/officeDocument/2006/relationships/image" Target="../media/image5.png"/><Relationship Id="rId5" Type="http://schemas.openxmlformats.org/officeDocument/2006/relationships/tags" Target="../tags/tag189.xml"/><Relationship Id="rId4" Type="http://schemas.openxmlformats.org/officeDocument/2006/relationships/image" Target="../media/image4.png"/><Relationship Id="rId3" Type="http://schemas.openxmlformats.org/officeDocument/2006/relationships/tags" Target="../tags/tag188.xml"/><Relationship Id="rId2" Type="http://schemas.openxmlformats.org/officeDocument/2006/relationships/image" Target="../media/image3.png"/><Relationship Id="rId11" Type="http://schemas.openxmlformats.org/officeDocument/2006/relationships/notesSlide" Target="../notesSlides/notesSlide2.xml"/><Relationship Id="rId10" Type="http://schemas.openxmlformats.org/officeDocument/2006/relationships/slideLayout" Target="../slideLayouts/slideLayout18.xml"/><Relationship Id="rId1" Type="http://schemas.openxmlformats.org/officeDocument/2006/relationships/tags" Target="../tags/tag187.xml"/></Relationships>
</file>

<file path=ppt/slides/_rels/slide7.xml.rels><?xml version="1.0" encoding="UTF-8" standalone="yes"?>
<Relationships xmlns="http://schemas.openxmlformats.org/package/2006/relationships"><Relationship Id="rId9" Type="http://schemas.openxmlformats.org/officeDocument/2006/relationships/slideLayout" Target="../slideLayouts/slideLayout18.xml"/><Relationship Id="rId8" Type="http://schemas.openxmlformats.org/officeDocument/2006/relationships/tags" Target="../tags/tag197.xml"/><Relationship Id="rId7" Type="http://schemas.openxmlformats.org/officeDocument/2006/relationships/tags" Target="../tags/tag196.xml"/><Relationship Id="rId6" Type="http://schemas.openxmlformats.org/officeDocument/2006/relationships/image" Target="../media/image5.png"/><Relationship Id="rId5" Type="http://schemas.openxmlformats.org/officeDocument/2006/relationships/tags" Target="../tags/tag195.xml"/><Relationship Id="rId4" Type="http://schemas.openxmlformats.org/officeDocument/2006/relationships/image" Target="../media/image4.png"/><Relationship Id="rId3" Type="http://schemas.openxmlformats.org/officeDocument/2006/relationships/tags" Target="../tags/tag194.xml"/><Relationship Id="rId2" Type="http://schemas.openxmlformats.org/officeDocument/2006/relationships/image" Target="../media/image3.png"/><Relationship Id="rId10" Type="http://schemas.openxmlformats.org/officeDocument/2006/relationships/notesSlide" Target="../notesSlides/notesSlide3.xml"/><Relationship Id="rId1" Type="http://schemas.openxmlformats.org/officeDocument/2006/relationships/tags" Target="../tags/tag193.xml"/></Relationships>
</file>

<file path=ppt/slides/_rels/slide8.xml.rels><?xml version="1.0" encoding="UTF-8" standalone="yes"?>
<Relationships xmlns="http://schemas.openxmlformats.org/package/2006/relationships"><Relationship Id="rId9" Type="http://schemas.openxmlformats.org/officeDocument/2006/relationships/tags" Target="../tags/tag203.xml"/><Relationship Id="rId8" Type="http://schemas.openxmlformats.org/officeDocument/2006/relationships/tags" Target="../tags/tag202.xml"/><Relationship Id="rId7" Type="http://schemas.openxmlformats.org/officeDocument/2006/relationships/tags" Target="../tags/tag201.xml"/><Relationship Id="rId6" Type="http://schemas.openxmlformats.org/officeDocument/2006/relationships/image" Target="../media/image5.png"/><Relationship Id="rId5" Type="http://schemas.openxmlformats.org/officeDocument/2006/relationships/tags" Target="../tags/tag200.xml"/><Relationship Id="rId4" Type="http://schemas.openxmlformats.org/officeDocument/2006/relationships/image" Target="../media/image4.png"/><Relationship Id="rId3" Type="http://schemas.openxmlformats.org/officeDocument/2006/relationships/tags" Target="../tags/tag199.xml"/><Relationship Id="rId2" Type="http://schemas.openxmlformats.org/officeDocument/2006/relationships/image" Target="../media/image3.png"/><Relationship Id="rId11" Type="http://schemas.openxmlformats.org/officeDocument/2006/relationships/notesSlide" Target="../notesSlides/notesSlide4.xml"/><Relationship Id="rId10" Type="http://schemas.openxmlformats.org/officeDocument/2006/relationships/slideLayout" Target="../slideLayouts/slideLayout18.xml"/><Relationship Id="rId1" Type="http://schemas.openxmlformats.org/officeDocument/2006/relationships/tags" Target="../tags/tag19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p:nvPr>
            <p:ph type="ctrTitle" idx="2"/>
            <p:custDataLst>
              <p:tags r:id="rId1"/>
            </p:custDataLst>
          </p:nvPr>
        </p:nvSpPr>
        <p:spPr>
          <a:xfrm>
            <a:off x="1987550" y="3159642"/>
            <a:ext cx="8216900" cy="1108075"/>
          </a:xfrm>
        </p:spPr>
        <p:txBody>
          <a:bodyPr>
            <a:normAutofit fontScale="90000"/>
          </a:bodyPr>
          <a:p>
            <a:r>
              <a:rPr lang="zh-CN" altLang="en-US">
                <a:solidFill>
                  <a:schemeClr val="accent1">
                    <a:lumMod val="75000"/>
                  </a:schemeClr>
                </a:solidFill>
              </a:rPr>
              <a:t>微山经济开发区</a:t>
            </a:r>
            <a:br>
              <a:rPr lang="zh-CN" altLang="en-US">
                <a:solidFill>
                  <a:schemeClr val="accent1">
                    <a:lumMod val="75000"/>
                  </a:schemeClr>
                </a:solidFill>
              </a:rPr>
            </a:br>
            <a:r>
              <a:rPr lang="zh-CN" altLang="en-US">
                <a:solidFill>
                  <a:schemeClr val="accent1">
                    <a:lumMod val="75000"/>
                  </a:schemeClr>
                </a:solidFill>
              </a:rPr>
              <a:t> 2022 年政府信息公开工作年度报告图解</a:t>
            </a:r>
            <a:endParaRPr lang="zh-CN" altLang="en-US">
              <a:solidFill>
                <a:schemeClr val="accent1">
                  <a:lumMod val="75000"/>
                </a:schemeClr>
              </a:solidFill>
            </a:endParaRPr>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rgbClr val="D9D9D9"/>
            </a:gs>
          </a:gsLst>
          <a:lin ang="5400000" scaled="0"/>
        </a:gradFill>
        <a:effectLst/>
      </p:bgPr>
    </p:bg>
    <p:spTree>
      <p:nvGrpSpPr>
        <p:cNvPr id="1" name=""/>
        <p:cNvGrpSpPr/>
        <p:nvPr/>
      </p:nvGrpSpPr>
      <p:grpSpPr>
        <a:xfrm>
          <a:off x="0" y="0"/>
          <a:ext cx="0" cy="0"/>
          <a:chOff x="0" y="0"/>
          <a:chExt cx="0" cy="0"/>
        </a:xfrm>
      </p:grpSpPr>
      <p:pic>
        <p:nvPicPr>
          <p:cNvPr id="6" name="图片 5" descr="封底"/>
          <p:cNvPicPr>
            <a:picLocks noChangeAspect="1"/>
          </p:cNvPicPr>
          <p:nvPr>
            <p:custDataLst>
              <p:tags r:id="rId1"/>
            </p:custDataLst>
          </p:nvPr>
        </p:nvPicPr>
        <p:blipFill>
          <a:blip r:embed="rId2"/>
          <a:stretch>
            <a:fillRect/>
          </a:stretch>
        </p:blipFill>
        <p:spPr>
          <a:xfrm>
            <a:off x="-951" y="-317"/>
            <a:ext cx="12192632" cy="6858635"/>
          </a:xfrm>
          <a:prstGeom prst="rect">
            <a:avLst/>
          </a:prstGeom>
        </p:spPr>
      </p:pic>
      <p:pic>
        <p:nvPicPr>
          <p:cNvPr id="8" name="图片 7" descr="小装饰2"/>
          <p:cNvPicPr>
            <a:picLocks noChangeAspect="1"/>
          </p:cNvPicPr>
          <p:nvPr>
            <p:custDataLst>
              <p:tags r:id="rId3"/>
            </p:custDataLst>
          </p:nvPr>
        </p:nvPicPr>
        <p:blipFill>
          <a:blip r:embed="rId4"/>
          <a:stretch>
            <a:fillRect/>
          </a:stretch>
        </p:blipFill>
        <p:spPr>
          <a:xfrm>
            <a:off x="9660890" y="0"/>
            <a:ext cx="2531110" cy="1682301"/>
          </a:xfrm>
          <a:prstGeom prst="rect">
            <a:avLst/>
          </a:prstGeom>
        </p:spPr>
      </p:pic>
      <p:pic>
        <p:nvPicPr>
          <p:cNvPr id="11" name="图片 10" descr="小装饰"/>
          <p:cNvPicPr>
            <a:picLocks noChangeAspect="1"/>
          </p:cNvPicPr>
          <p:nvPr>
            <p:custDataLst>
              <p:tags r:id="rId5"/>
            </p:custDataLst>
          </p:nvPr>
        </p:nvPicPr>
        <p:blipFill>
          <a:blip r:embed="rId6"/>
          <a:stretch>
            <a:fillRect/>
          </a:stretch>
        </p:blipFill>
        <p:spPr>
          <a:xfrm>
            <a:off x="0" y="5713796"/>
            <a:ext cx="1322705" cy="1144204"/>
          </a:xfrm>
          <a:prstGeom prst="rect">
            <a:avLst/>
          </a:prstGeom>
        </p:spPr>
      </p:pic>
      <p:sp>
        <p:nvSpPr>
          <p:cNvPr id="3" name="Title 6"/>
          <p:cNvSpPr txBox="1"/>
          <p:nvPr>
            <p:custDataLst>
              <p:tags r:id="rId7"/>
            </p:custDataLst>
          </p:nvPr>
        </p:nvSpPr>
        <p:spPr>
          <a:xfrm>
            <a:off x="609556" y="1414919"/>
            <a:ext cx="10972876" cy="3504463"/>
          </a:xfrm>
          <a:prstGeom prst="rect">
            <a:avLst/>
          </a:prstGeom>
          <a:noFill/>
          <a:ln w="3175">
            <a:noFill/>
            <a:prstDash val="dash"/>
          </a:ln>
        </p:spPr>
        <p:txBody>
          <a:bodyPr wrap="square" lIns="63500" tIns="25400" rIns="63500" bIns="254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altLang="zh-CN" sz="2000" spc="100" dirty="0">
                <a:ln w="3175">
                  <a:noFill/>
                  <a:prstDash val="dash"/>
                </a:ln>
                <a:solidFill>
                  <a:schemeClr val="dk1">
                    <a:lumMod val="75000"/>
                    <a:lumOff val="25000"/>
                  </a:schemeClr>
                </a:solidFill>
                <a:uFillTx/>
                <a:latin typeface="汉仪文黑-75简" panose="00020600040101010101" charset="-122"/>
                <a:ea typeface="汉仪文黑-55简" panose="00020600040101010101" charset="-122"/>
                <a:cs typeface="微软雅黑" panose="020B0503020204020204" pitchFamily="34" charset="-122"/>
              </a:rPr>
              <a:t>    </a:t>
            </a:r>
            <a:r>
              <a:rPr lang="zh-CN" altLang="en-US" sz="2000" spc="100" dirty="0">
                <a:ln w="3175">
                  <a:noFill/>
                  <a:prstDash val="dash"/>
                </a:ln>
                <a:solidFill>
                  <a:schemeClr val="dk1">
                    <a:lumMod val="75000"/>
                    <a:lumOff val="25000"/>
                  </a:schemeClr>
                </a:solidFill>
                <a:uFillTx/>
                <a:latin typeface="汉仪文黑-75简" panose="00020600040101010101" charset="-122"/>
                <a:ea typeface="汉仪文黑-55简" panose="00020600040101010101" charset="-122"/>
                <a:cs typeface="微软雅黑" panose="020B0503020204020204" pitchFamily="34" charset="-122"/>
              </a:rPr>
              <a:t>本报告由微山经济开发区按照《中华人民共和国政府信息公开条例》（以下简称《条例》）和《中华人民共和国政府信息公开工作年度报告格式》（国办公开办函〔2021〕30号）要求编制。</a:t>
            </a:r>
            <a:endParaRPr lang="zh-CN" altLang="en-US" sz="2000" spc="100" dirty="0">
              <a:ln w="3175">
                <a:noFill/>
                <a:prstDash val="dash"/>
              </a:ln>
              <a:solidFill>
                <a:schemeClr val="dk1">
                  <a:lumMod val="75000"/>
                  <a:lumOff val="25000"/>
                </a:schemeClr>
              </a:solidFill>
              <a:uFillTx/>
              <a:latin typeface="汉仪文黑-75简" panose="00020600040101010101" charset="-122"/>
              <a:ea typeface="汉仪文黑-55简" panose="00020600040101010101" charset="-122"/>
              <a:cs typeface="微软雅黑" panose="020B0503020204020204" pitchFamily="34" charset="-122"/>
            </a:endParaRPr>
          </a:p>
          <a:p>
            <a:pPr algn="l" fontAlgn="auto">
              <a:lnSpc>
                <a:spcPct val="120000"/>
              </a:lnSpc>
              <a:spcAft>
                <a:spcPts val="800"/>
              </a:spcAft>
            </a:pPr>
            <a:r>
              <a:rPr altLang="zh-CN" sz="2000" spc="100" dirty="0">
                <a:ln w="3175">
                  <a:noFill/>
                  <a:prstDash val="dash"/>
                </a:ln>
                <a:solidFill>
                  <a:schemeClr val="dk1">
                    <a:lumMod val="75000"/>
                    <a:lumOff val="25000"/>
                  </a:schemeClr>
                </a:solidFill>
                <a:uFillTx/>
                <a:latin typeface="汉仪文黑-75简" panose="00020600040101010101" charset="-122"/>
                <a:ea typeface="汉仪文黑-55简" panose="00020600040101010101" charset="-122"/>
                <a:cs typeface="微软雅黑" panose="020B0503020204020204" pitchFamily="34" charset="-122"/>
              </a:rPr>
              <a:t>    </a:t>
            </a:r>
            <a:r>
              <a:rPr lang="zh-CN" altLang="en-US" sz="2000" spc="100" dirty="0">
                <a:ln w="3175">
                  <a:noFill/>
                  <a:prstDash val="dash"/>
                </a:ln>
                <a:solidFill>
                  <a:schemeClr val="dk1">
                    <a:lumMod val="75000"/>
                    <a:lumOff val="25000"/>
                  </a:schemeClr>
                </a:solidFill>
                <a:uFillTx/>
                <a:latin typeface="汉仪文黑-75简" panose="00020600040101010101" charset="-122"/>
                <a:ea typeface="汉仪文黑-55简" panose="00020600040101010101" charset="-122"/>
                <a:cs typeface="微软雅黑" panose="020B0503020204020204" pitchFamily="34" charset="-122"/>
              </a:rPr>
              <a:t>本报告内容包括总体情况、主动公开政府信息情况、收到和处理政府信息公开申请情况、政府信息公开行政复议和行政诉讼情况、存在的主要问题及改进情况、其他需要报告的事项等六部分内容。</a:t>
            </a:r>
            <a:endParaRPr lang="zh-CN" altLang="en-US" sz="2000" spc="100" dirty="0">
              <a:ln w="3175">
                <a:noFill/>
                <a:prstDash val="dash"/>
              </a:ln>
              <a:solidFill>
                <a:schemeClr val="dk1">
                  <a:lumMod val="75000"/>
                  <a:lumOff val="25000"/>
                </a:schemeClr>
              </a:solidFill>
              <a:uFillTx/>
              <a:latin typeface="汉仪文黑-75简" panose="00020600040101010101" charset="-122"/>
              <a:ea typeface="汉仪文黑-55简" panose="00020600040101010101" charset="-122"/>
              <a:cs typeface="微软雅黑" panose="020B0503020204020204" pitchFamily="34" charset="-122"/>
            </a:endParaRPr>
          </a:p>
          <a:p>
            <a:pPr algn="l" fontAlgn="auto">
              <a:lnSpc>
                <a:spcPct val="120000"/>
              </a:lnSpc>
              <a:spcAft>
                <a:spcPts val="800"/>
              </a:spcAft>
            </a:pPr>
            <a:r>
              <a:rPr altLang="zh-CN" sz="2000" spc="100" dirty="0">
                <a:ln w="3175">
                  <a:noFill/>
                  <a:prstDash val="dash"/>
                </a:ln>
                <a:solidFill>
                  <a:schemeClr val="dk1">
                    <a:lumMod val="75000"/>
                    <a:lumOff val="25000"/>
                  </a:schemeClr>
                </a:solidFill>
                <a:uFillTx/>
                <a:latin typeface="汉仪文黑-75简" panose="00020600040101010101" charset="-122"/>
                <a:ea typeface="汉仪文黑-55简" panose="00020600040101010101" charset="-122"/>
                <a:cs typeface="微软雅黑" panose="020B0503020204020204" pitchFamily="34" charset="-122"/>
              </a:rPr>
              <a:t>    </a:t>
            </a:r>
            <a:r>
              <a:rPr lang="zh-CN" altLang="en-US" sz="2000" spc="100" dirty="0">
                <a:ln w="3175">
                  <a:noFill/>
                  <a:prstDash val="dash"/>
                </a:ln>
                <a:solidFill>
                  <a:schemeClr val="dk1">
                    <a:lumMod val="75000"/>
                    <a:lumOff val="25000"/>
                  </a:schemeClr>
                </a:solidFill>
                <a:uFillTx/>
                <a:latin typeface="汉仪文黑-75简" panose="00020600040101010101" charset="-122"/>
                <a:ea typeface="汉仪文黑-55简" panose="00020600040101010101" charset="-122"/>
                <a:cs typeface="微软雅黑" panose="020B0503020204020204" pitchFamily="34" charset="-122"/>
              </a:rPr>
              <a:t>本报告所列数据的统计期限自2022年1月1日起至2022年12月31日止。本报告电子版可在“中国·微山”政府门户网站（http://www.weishan.gov.cn/）查阅或下载。如对本报告有疑问，请与微山经济开发区联系（地址：山东省微山县奎文东路169号微山经济开发区管委会，联系电话：0537—6566199）。</a:t>
            </a:r>
            <a:endParaRPr lang="zh-CN" altLang="en-US" sz="2000" spc="100" dirty="0">
              <a:ln w="3175">
                <a:noFill/>
                <a:prstDash val="dash"/>
              </a:ln>
              <a:solidFill>
                <a:schemeClr val="dk1">
                  <a:lumMod val="75000"/>
                  <a:lumOff val="25000"/>
                </a:schemeClr>
              </a:solidFill>
              <a:uFillTx/>
              <a:latin typeface="汉仪文黑-75简" panose="00020600040101010101" charset="-122"/>
              <a:ea typeface="汉仪文黑-55简" panose="00020600040101010101" charset="-122"/>
              <a:cs typeface="微软雅黑" panose="020B0503020204020204" pitchFamily="34" charset="-122"/>
            </a:endParaRPr>
          </a:p>
        </p:txBody>
      </p:sp>
    </p:spTree>
    <p:custDataLst>
      <p:tags r:id="rId8"/>
    </p:custData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rgbClr val="D9D9D9"/>
            </a:gs>
          </a:gsLst>
          <a:lin ang="5400000" scaled="0"/>
        </a:gradFill>
        <a:effectLst/>
      </p:bgPr>
    </p:bg>
    <p:spTree>
      <p:nvGrpSpPr>
        <p:cNvPr id="1" name=""/>
        <p:cNvGrpSpPr/>
        <p:nvPr/>
      </p:nvGrpSpPr>
      <p:grpSpPr>
        <a:xfrm>
          <a:off x="0" y="0"/>
          <a:ext cx="0" cy="0"/>
          <a:chOff x="0" y="0"/>
          <a:chExt cx="0" cy="0"/>
        </a:xfrm>
      </p:grpSpPr>
      <p:pic>
        <p:nvPicPr>
          <p:cNvPr id="6" name="图片 5" descr="封底"/>
          <p:cNvPicPr>
            <a:picLocks noChangeAspect="1"/>
          </p:cNvPicPr>
          <p:nvPr>
            <p:custDataLst>
              <p:tags r:id="rId1"/>
            </p:custDataLst>
          </p:nvPr>
        </p:nvPicPr>
        <p:blipFill>
          <a:blip r:embed="rId2"/>
          <a:stretch>
            <a:fillRect/>
          </a:stretch>
        </p:blipFill>
        <p:spPr>
          <a:xfrm>
            <a:off x="-951" y="-317"/>
            <a:ext cx="12192632" cy="6858635"/>
          </a:xfrm>
          <a:prstGeom prst="rect">
            <a:avLst/>
          </a:prstGeom>
        </p:spPr>
      </p:pic>
      <p:pic>
        <p:nvPicPr>
          <p:cNvPr id="8" name="图片 7" descr="小装饰2"/>
          <p:cNvPicPr>
            <a:picLocks noChangeAspect="1"/>
          </p:cNvPicPr>
          <p:nvPr>
            <p:custDataLst>
              <p:tags r:id="rId3"/>
            </p:custDataLst>
          </p:nvPr>
        </p:nvPicPr>
        <p:blipFill>
          <a:blip r:embed="rId4"/>
          <a:stretch>
            <a:fillRect/>
          </a:stretch>
        </p:blipFill>
        <p:spPr>
          <a:xfrm>
            <a:off x="9660890" y="0"/>
            <a:ext cx="2531110" cy="1682301"/>
          </a:xfrm>
          <a:prstGeom prst="rect">
            <a:avLst/>
          </a:prstGeom>
        </p:spPr>
      </p:pic>
      <p:pic>
        <p:nvPicPr>
          <p:cNvPr id="11" name="图片 10" descr="小装饰"/>
          <p:cNvPicPr>
            <a:picLocks noChangeAspect="1"/>
          </p:cNvPicPr>
          <p:nvPr>
            <p:custDataLst>
              <p:tags r:id="rId5"/>
            </p:custDataLst>
          </p:nvPr>
        </p:nvPicPr>
        <p:blipFill>
          <a:blip r:embed="rId6"/>
          <a:stretch>
            <a:fillRect/>
          </a:stretch>
        </p:blipFill>
        <p:spPr>
          <a:xfrm>
            <a:off x="0" y="5713796"/>
            <a:ext cx="1322705" cy="1144204"/>
          </a:xfrm>
          <a:prstGeom prst="rect">
            <a:avLst/>
          </a:prstGeom>
        </p:spPr>
      </p:pic>
      <p:sp>
        <p:nvSpPr>
          <p:cNvPr id="18" name="文本框 17"/>
          <p:cNvSpPr txBox="1"/>
          <p:nvPr>
            <p:custDataLst>
              <p:tags r:id="rId7"/>
            </p:custDataLst>
          </p:nvPr>
        </p:nvSpPr>
        <p:spPr>
          <a:xfrm>
            <a:off x="242570" y="150495"/>
            <a:ext cx="2146300" cy="460375"/>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rPr>
              <a:t>一、总体情况</a:t>
            </a:r>
            <a:endParaRPr lang="zh-CN" altLang="en-US" sz="2400" b="1">
              <a:latin typeface="微软雅黑" panose="020B0503020204020204" pitchFamily="34" charset="-122"/>
              <a:ea typeface="微软雅黑" panose="020B0503020204020204" pitchFamily="34" charset="-122"/>
            </a:endParaRPr>
          </a:p>
        </p:txBody>
      </p:sp>
      <p:sp>
        <p:nvSpPr>
          <p:cNvPr id="17" name="文本框 16"/>
          <p:cNvSpPr txBox="1"/>
          <p:nvPr>
            <p:custDataLst>
              <p:tags r:id="rId8"/>
            </p:custDataLst>
          </p:nvPr>
        </p:nvSpPr>
        <p:spPr>
          <a:xfrm>
            <a:off x="162560" y="715645"/>
            <a:ext cx="11794490" cy="6205220"/>
          </a:xfrm>
          <a:prstGeom prst="rect">
            <a:avLst/>
          </a:prstGeom>
          <a:noFill/>
        </p:spPr>
        <p:txBody>
          <a:bodyPr wrap="square" rtlCol="0">
            <a:noAutofit/>
          </a:bodyPr>
          <a:p>
            <a:r>
              <a:rPr lang="en-US" altLang="zh-CN"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2022年，在县委、县政府的坚强领导下，开发区认真贯彻落实《中华人民共和国政府信息公开条例》，按照全面推进政务公开工作的要求，结合工作实际，不断推动政府信息公开工作走深走实，依法依规公开各类政务信息。</a:t>
            </a:r>
            <a:endPar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altLang="zh-CN"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（一）主动公开情况</a:t>
            </a:r>
            <a:endPar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altLang="zh-CN"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2022年，微山经济开发区通过各类媒体平台发布信息共计121条，其中，通过网站政务公开栏目主动公开各类政府信息61条，通过“看微山”平台发布信息23条，通过“微山经济开发区管理委员会”微信公众号发布各类政务信息207条。共收到政协提案2条，所有提案均在规定期限内办复完毕，办复率100%。</a:t>
            </a:r>
            <a:endParaRPr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altLang="zh-CN"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（二）依申请公开情况</a:t>
            </a:r>
            <a:endPar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altLang="zh-CN"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2022年度，微山经济开发区未接到政府信息公开申请。</a:t>
            </a:r>
            <a:endPar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altLang="zh-CN"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（三）政府信息管理情况</a:t>
            </a:r>
            <a:endPar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altLang="zh-CN"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定期组织人员学习《条例》等与政务公开工作相关的法律法规，按要求参加各级组织的政务公开工作培训。</a:t>
            </a:r>
            <a:endPar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altLang="zh-CN"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（四）政府信息公开平台建设情况</a:t>
            </a:r>
            <a:endPar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altLang="zh-CN"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一是及时更新政务网站。2022年对政务网站进行多次更新维护。二是完善微信平台运营。开通“微山经济开发区管理委员会”微信公众平台，发掘、发布工作亮点、政策文件、工作动态等，不断丰富推送内容及形式。</a:t>
            </a:r>
            <a:endPar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altLang="zh-CN"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（五）监督保障情况</a:t>
            </a:r>
            <a:endPar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altLang="zh-CN"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落实政府网站问题清单、政府网站与政务新媒体多次检查结果和相关文件要求，及时整改自查，对县政府办公室和第三方平台通报的问题拉单列表，及时整改反馈，保证信息公开及时、准确、无误。结合本单位工作实际，结合政府信息目录，及时补充完善相关内容。同时机关采取监督电话、电子信箱、微信公众号等多渠道汇集民声。2022年，我单位未接到受理社会对政府信息公开工作的投诉监督反馈问题。</a:t>
            </a:r>
            <a:endParaRPr lang="zh-CN" altLang="en-US"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p:txBody>
      </p:sp>
    </p:spTree>
    <p:custDataLst>
      <p:tags r:id="rId9"/>
    </p:custData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rgbClr val="D9D9D9"/>
            </a:gs>
          </a:gsLst>
          <a:lin ang="5400000" scaled="0"/>
        </a:gradFill>
        <a:effectLst/>
      </p:bgPr>
    </p:bg>
    <p:spTree>
      <p:nvGrpSpPr>
        <p:cNvPr id="1" name=""/>
        <p:cNvGrpSpPr/>
        <p:nvPr/>
      </p:nvGrpSpPr>
      <p:grpSpPr>
        <a:xfrm>
          <a:off x="0" y="0"/>
          <a:ext cx="0" cy="0"/>
          <a:chOff x="0" y="0"/>
          <a:chExt cx="0" cy="0"/>
        </a:xfrm>
      </p:grpSpPr>
      <p:pic>
        <p:nvPicPr>
          <p:cNvPr id="4" name="图片 3" descr="封底"/>
          <p:cNvPicPr>
            <a:picLocks noChangeAspect="1"/>
          </p:cNvPicPr>
          <p:nvPr>
            <p:custDataLst>
              <p:tags r:id="rId1"/>
            </p:custDataLst>
          </p:nvPr>
        </p:nvPicPr>
        <p:blipFill>
          <a:blip r:embed="rId2"/>
          <a:stretch>
            <a:fillRect/>
          </a:stretch>
        </p:blipFill>
        <p:spPr>
          <a:xfrm>
            <a:off x="-951" y="-317"/>
            <a:ext cx="12192632" cy="6858635"/>
          </a:xfrm>
          <a:prstGeom prst="rect">
            <a:avLst/>
          </a:prstGeom>
        </p:spPr>
      </p:pic>
      <p:pic>
        <p:nvPicPr>
          <p:cNvPr id="2" name="图片 1" descr="小装饰"/>
          <p:cNvPicPr>
            <a:picLocks noChangeAspect="1"/>
          </p:cNvPicPr>
          <p:nvPr>
            <p:custDataLst>
              <p:tags r:id="rId3"/>
            </p:custDataLst>
          </p:nvPr>
        </p:nvPicPr>
        <p:blipFill>
          <a:blip r:embed="rId4"/>
          <a:stretch>
            <a:fillRect/>
          </a:stretch>
        </p:blipFill>
        <p:spPr>
          <a:xfrm>
            <a:off x="0" y="5713796"/>
            <a:ext cx="1322705" cy="1144204"/>
          </a:xfrm>
          <a:prstGeom prst="rect">
            <a:avLst/>
          </a:prstGeom>
        </p:spPr>
      </p:pic>
      <p:sp>
        <p:nvSpPr>
          <p:cNvPr id="18" name="文本框 17"/>
          <p:cNvSpPr txBox="1"/>
          <p:nvPr>
            <p:custDataLst>
              <p:tags r:id="rId5"/>
            </p:custDataLst>
          </p:nvPr>
        </p:nvSpPr>
        <p:spPr>
          <a:xfrm>
            <a:off x="242570" y="150495"/>
            <a:ext cx="4404360" cy="460375"/>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rPr>
              <a:t>二、主动公开政府信息情况</a:t>
            </a:r>
            <a:endParaRPr lang="zh-CN" altLang="en-US" sz="2400" b="1">
              <a:latin typeface="微软雅黑" panose="020B0503020204020204" pitchFamily="34" charset="-122"/>
              <a:ea typeface="微软雅黑" panose="020B0503020204020204" pitchFamily="34" charset="-122"/>
            </a:endParaRPr>
          </a:p>
        </p:txBody>
      </p:sp>
      <p:graphicFrame>
        <p:nvGraphicFramePr>
          <p:cNvPr id="12" name="表格 11"/>
          <p:cNvGraphicFramePr/>
          <p:nvPr>
            <p:custDataLst>
              <p:tags r:id="rId6"/>
            </p:custDataLst>
          </p:nvPr>
        </p:nvGraphicFramePr>
        <p:xfrm>
          <a:off x="727710" y="1019810"/>
          <a:ext cx="10474325" cy="5351780"/>
        </p:xfrm>
        <a:graphic>
          <a:graphicData uri="http://schemas.openxmlformats.org/drawingml/2006/table">
            <a:tbl>
              <a:tblPr/>
              <a:tblGrid>
                <a:gridCol w="2908935"/>
                <a:gridCol w="2545080"/>
                <a:gridCol w="2642235"/>
                <a:gridCol w="2378075"/>
              </a:tblGrid>
              <a:tr h="382270">
                <a:tc gridSpan="4">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第二十条第</a:t>
                      </a:r>
                      <a:r>
                        <a:rPr lang="en-US" sz="1600" b="1">
                          <a:solidFill>
                            <a:srgbClr val="000000"/>
                          </a:solidFill>
                          <a:latin typeface="黑体" panose="02010609060101010101" charset="-122"/>
                          <a:ea typeface="黑体" panose="02010609060101010101" charset="-122"/>
                          <a:cs typeface="黑体" panose="02010609060101010101" charset="-122"/>
                        </a:rPr>
                        <a:t>（一）</a:t>
                      </a:r>
                      <a:r>
                        <a:rPr lang="en-US" sz="1600" b="1">
                          <a:solidFill>
                            <a:srgbClr val="000000"/>
                          </a:solidFill>
                          <a:latin typeface="Times New Roman" panose="02020603050405020304" pitchFamily="18" charset="0"/>
                          <a:cs typeface="Times New Roman" panose="02020603050405020304" pitchFamily="18" charset="0"/>
                        </a:rPr>
                        <a:t>项</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82270">
                <a:tc>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信息内容</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本年制发件数</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本年废止件数</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现行有效件数</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82270">
                <a:tc>
                  <a:txBody>
                    <a:bodyPr/>
                    <a:p>
                      <a:pPr indent="0">
                        <a:buNone/>
                      </a:pPr>
                      <a:r>
                        <a:rPr lang="en-US" sz="1600" b="1">
                          <a:solidFill>
                            <a:srgbClr val="000000"/>
                          </a:solidFill>
                          <a:latin typeface="Times New Roman" panose="02020603050405020304" pitchFamily="18" charset="0"/>
                          <a:cs typeface="Times New Roman" panose="02020603050405020304" pitchFamily="18" charset="0"/>
                        </a:rPr>
                        <a:t>规章</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0</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0</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0</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82270">
                <a:tc>
                  <a:txBody>
                    <a:bodyPr/>
                    <a:p>
                      <a:pPr indent="0">
                        <a:buNone/>
                      </a:pPr>
                      <a:r>
                        <a:rPr lang="en-US" sz="1600" b="1">
                          <a:solidFill>
                            <a:srgbClr val="000000"/>
                          </a:solidFill>
                          <a:latin typeface="Times New Roman" panose="02020603050405020304" pitchFamily="18" charset="0"/>
                          <a:cs typeface="Times New Roman" panose="02020603050405020304" pitchFamily="18" charset="0"/>
                        </a:rPr>
                        <a:t>行政规范性文件</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0</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0</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0</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82270">
                <a:tc gridSpan="4">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第二十条第</a:t>
                      </a:r>
                      <a:r>
                        <a:rPr lang="en-US" sz="1600" b="1">
                          <a:solidFill>
                            <a:srgbClr val="000000"/>
                          </a:solidFill>
                          <a:latin typeface="黑体" panose="02010609060101010101" charset="-122"/>
                          <a:ea typeface="黑体" panose="02010609060101010101" charset="-122"/>
                          <a:cs typeface="黑体" panose="02010609060101010101" charset="-122"/>
                        </a:rPr>
                        <a:t>（五）</a:t>
                      </a:r>
                      <a:r>
                        <a:rPr lang="en-US" sz="1600" b="1">
                          <a:solidFill>
                            <a:srgbClr val="000000"/>
                          </a:solidFill>
                          <a:latin typeface="Times New Roman" panose="02020603050405020304" pitchFamily="18" charset="0"/>
                          <a:cs typeface="Times New Roman" panose="02020603050405020304" pitchFamily="18" charset="0"/>
                        </a:rPr>
                        <a:t>项</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82270">
                <a:tc>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信息内容</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本年处理决定数量</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82270">
                <a:tc>
                  <a:txBody>
                    <a:bodyPr/>
                    <a:p>
                      <a:pPr indent="0">
                        <a:buNone/>
                      </a:pPr>
                      <a:r>
                        <a:rPr lang="en-US" sz="1600" b="1">
                          <a:solidFill>
                            <a:srgbClr val="000000"/>
                          </a:solidFill>
                          <a:latin typeface="Times New Roman" panose="02020603050405020304" pitchFamily="18" charset="0"/>
                          <a:cs typeface="Times New Roman" panose="02020603050405020304" pitchFamily="18" charset="0"/>
                        </a:rPr>
                        <a:t>行政许可</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0</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82270">
                <a:tc gridSpan="4">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第二十条第</a:t>
                      </a:r>
                      <a:r>
                        <a:rPr lang="en-US" sz="1600" b="1">
                          <a:solidFill>
                            <a:srgbClr val="000000"/>
                          </a:solidFill>
                          <a:latin typeface="黑体" panose="02010609060101010101" charset="-122"/>
                          <a:ea typeface="黑体" panose="02010609060101010101" charset="-122"/>
                          <a:cs typeface="黑体" panose="02010609060101010101" charset="-122"/>
                        </a:rPr>
                        <a:t>（六）</a:t>
                      </a:r>
                      <a:r>
                        <a:rPr lang="en-US" sz="1600" b="1">
                          <a:solidFill>
                            <a:srgbClr val="000000"/>
                          </a:solidFill>
                          <a:latin typeface="Times New Roman" panose="02020603050405020304" pitchFamily="18" charset="0"/>
                          <a:cs typeface="Times New Roman" panose="02020603050405020304" pitchFamily="18" charset="0"/>
                        </a:rPr>
                        <a:t>项</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82270">
                <a:tc>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信息内容</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本年处理决定数量</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82270">
                <a:tc>
                  <a:txBody>
                    <a:bodyPr/>
                    <a:p>
                      <a:pPr indent="0">
                        <a:buNone/>
                      </a:pPr>
                      <a:r>
                        <a:rPr lang="en-US" sz="1600" b="1">
                          <a:solidFill>
                            <a:srgbClr val="000000"/>
                          </a:solidFill>
                          <a:latin typeface="Times New Roman" panose="02020603050405020304" pitchFamily="18" charset="0"/>
                          <a:cs typeface="Times New Roman" panose="02020603050405020304" pitchFamily="18" charset="0"/>
                        </a:rPr>
                        <a:t>行政处罚</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0</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82270">
                <a:tc>
                  <a:txBody>
                    <a:bodyPr/>
                    <a:p>
                      <a:pPr indent="0">
                        <a:buNone/>
                      </a:pPr>
                      <a:r>
                        <a:rPr lang="en-US" sz="1600" b="1">
                          <a:solidFill>
                            <a:srgbClr val="000000"/>
                          </a:solidFill>
                          <a:latin typeface="Times New Roman" panose="02020603050405020304" pitchFamily="18" charset="0"/>
                          <a:cs typeface="Times New Roman" panose="02020603050405020304" pitchFamily="18" charset="0"/>
                        </a:rPr>
                        <a:t>行政强制</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0</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82270">
                <a:tc gridSpan="4">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第二十条第</a:t>
                      </a:r>
                      <a:r>
                        <a:rPr lang="en-US" sz="1600" b="1">
                          <a:solidFill>
                            <a:srgbClr val="000000"/>
                          </a:solidFill>
                          <a:latin typeface="黑体" panose="02010609060101010101" charset="-122"/>
                          <a:ea typeface="黑体" panose="02010609060101010101" charset="-122"/>
                          <a:cs typeface="黑体" panose="02010609060101010101" charset="-122"/>
                        </a:rPr>
                        <a:t>（八）</a:t>
                      </a:r>
                      <a:r>
                        <a:rPr lang="en-US" sz="1600" b="1">
                          <a:solidFill>
                            <a:srgbClr val="000000"/>
                          </a:solidFill>
                          <a:latin typeface="Times New Roman" panose="02020603050405020304" pitchFamily="18" charset="0"/>
                          <a:cs typeface="Times New Roman" panose="02020603050405020304" pitchFamily="18" charset="0"/>
                        </a:rPr>
                        <a:t>项</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82270">
                <a:tc>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信息内容</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本年收费金额(单位：万元)</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82270">
                <a:tc>
                  <a:txBody>
                    <a:bodyPr/>
                    <a:p>
                      <a:pPr indent="0">
                        <a:buNone/>
                      </a:pPr>
                      <a:r>
                        <a:rPr lang="en-US" sz="1600" b="1">
                          <a:solidFill>
                            <a:srgbClr val="000000"/>
                          </a:solidFill>
                          <a:latin typeface="Times New Roman" panose="02020603050405020304" pitchFamily="18" charset="0"/>
                          <a:cs typeface="Times New Roman" panose="02020603050405020304" pitchFamily="18" charset="0"/>
                        </a:rPr>
                        <a:t>行政事业性收费</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3">
                  <a:txBody>
                    <a:bodyPr/>
                    <a:p>
                      <a:pPr indent="0" algn="ctr">
                        <a:buNone/>
                      </a:pPr>
                      <a:r>
                        <a:rPr lang="en-US" sz="1600" b="1">
                          <a:solidFill>
                            <a:srgbClr val="000000"/>
                          </a:solidFill>
                          <a:latin typeface="Times New Roman" panose="02020603050405020304" pitchFamily="18" charset="0"/>
                          <a:cs typeface="Times New Roman" panose="02020603050405020304" pitchFamily="18" charset="0"/>
                        </a:rPr>
                        <a:t>0</a:t>
                      </a:r>
                      <a:endParaRPr lang="en-US" altLang="en-US" sz="16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bl>
          </a:graphicData>
        </a:graphic>
      </p:graphicFrame>
    </p:spTree>
    <p:custDataLst>
      <p:tags r:id="rId7"/>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rgbClr val="D9D9D9"/>
            </a:gs>
          </a:gsLst>
          <a:lin ang="5400000" scaled="0"/>
        </a:gradFill>
        <a:effectLst/>
      </p:bgPr>
    </p:bg>
    <p:spTree>
      <p:nvGrpSpPr>
        <p:cNvPr id="1" name=""/>
        <p:cNvGrpSpPr/>
        <p:nvPr/>
      </p:nvGrpSpPr>
      <p:grpSpPr>
        <a:xfrm>
          <a:off x="0" y="0"/>
          <a:ext cx="0" cy="0"/>
          <a:chOff x="0" y="0"/>
          <a:chExt cx="0" cy="0"/>
        </a:xfrm>
      </p:grpSpPr>
      <p:pic>
        <p:nvPicPr>
          <p:cNvPr id="6" name="图片 5" descr="封底"/>
          <p:cNvPicPr>
            <a:picLocks noChangeAspect="1"/>
          </p:cNvPicPr>
          <p:nvPr>
            <p:custDataLst>
              <p:tags r:id="rId1"/>
            </p:custDataLst>
          </p:nvPr>
        </p:nvPicPr>
        <p:blipFill>
          <a:blip r:embed="rId2"/>
          <a:stretch>
            <a:fillRect/>
          </a:stretch>
        </p:blipFill>
        <p:spPr>
          <a:xfrm>
            <a:off x="-951" y="-317"/>
            <a:ext cx="12192632" cy="6858635"/>
          </a:xfrm>
          <a:prstGeom prst="rect">
            <a:avLst/>
          </a:prstGeom>
        </p:spPr>
      </p:pic>
      <p:pic>
        <p:nvPicPr>
          <p:cNvPr id="8" name="图片 7" descr="小装饰2"/>
          <p:cNvPicPr>
            <a:picLocks noChangeAspect="1"/>
          </p:cNvPicPr>
          <p:nvPr>
            <p:custDataLst>
              <p:tags r:id="rId3"/>
            </p:custDataLst>
          </p:nvPr>
        </p:nvPicPr>
        <p:blipFill>
          <a:blip r:embed="rId4"/>
          <a:stretch>
            <a:fillRect/>
          </a:stretch>
        </p:blipFill>
        <p:spPr>
          <a:xfrm>
            <a:off x="9660890" y="0"/>
            <a:ext cx="2531110" cy="1682301"/>
          </a:xfrm>
          <a:prstGeom prst="rect">
            <a:avLst/>
          </a:prstGeom>
        </p:spPr>
      </p:pic>
      <p:pic>
        <p:nvPicPr>
          <p:cNvPr id="11" name="图片 10" descr="小装饰"/>
          <p:cNvPicPr>
            <a:picLocks noChangeAspect="1"/>
          </p:cNvPicPr>
          <p:nvPr>
            <p:custDataLst>
              <p:tags r:id="rId5"/>
            </p:custDataLst>
          </p:nvPr>
        </p:nvPicPr>
        <p:blipFill>
          <a:blip r:embed="rId6"/>
          <a:stretch>
            <a:fillRect/>
          </a:stretch>
        </p:blipFill>
        <p:spPr>
          <a:xfrm>
            <a:off x="0" y="5713796"/>
            <a:ext cx="1322705" cy="1144204"/>
          </a:xfrm>
          <a:prstGeom prst="rect">
            <a:avLst/>
          </a:prstGeom>
        </p:spPr>
      </p:pic>
      <p:sp>
        <p:nvSpPr>
          <p:cNvPr id="2" name="文本框 1"/>
          <p:cNvSpPr txBox="1"/>
          <p:nvPr>
            <p:custDataLst>
              <p:tags r:id="rId7"/>
            </p:custDataLst>
          </p:nvPr>
        </p:nvSpPr>
        <p:spPr>
          <a:xfrm>
            <a:off x="109220" y="241935"/>
            <a:ext cx="3142615" cy="829945"/>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rPr>
              <a:t>三、收到和处理政府信息公开申请情况</a:t>
            </a:r>
            <a:endParaRPr lang="zh-CN" altLang="en-US" sz="2400" b="1">
              <a:latin typeface="微软雅黑" panose="020B0503020204020204" pitchFamily="34" charset="-122"/>
              <a:ea typeface="微软雅黑" panose="020B0503020204020204" pitchFamily="34" charset="-122"/>
            </a:endParaRPr>
          </a:p>
        </p:txBody>
      </p:sp>
      <p:graphicFrame>
        <p:nvGraphicFramePr>
          <p:cNvPr id="3" name="表格 2"/>
          <p:cNvGraphicFramePr/>
          <p:nvPr>
            <p:custDataLst>
              <p:tags r:id="rId8"/>
            </p:custDataLst>
          </p:nvPr>
        </p:nvGraphicFramePr>
        <p:xfrm>
          <a:off x="4774565" y="635"/>
          <a:ext cx="5737860" cy="6857365"/>
        </p:xfrm>
        <a:graphic>
          <a:graphicData uri="http://schemas.openxmlformats.org/drawingml/2006/table">
            <a:tbl>
              <a:tblPr/>
              <a:tblGrid>
                <a:gridCol w="497205"/>
                <a:gridCol w="615315"/>
                <a:gridCol w="1874520"/>
                <a:gridCol w="515620"/>
                <a:gridCol w="391160"/>
                <a:gridCol w="380365"/>
                <a:gridCol w="390525"/>
                <a:gridCol w="371475"/>
                <a:gridCol w="360045"/>
                <a:gridCol w="341630"/>
              </a:tblGrid>
              <a:tr h="147320">
                <a:tc rowSpan="3" gridSpan="3">
                  <a:txBody>
                    <a:bodyPr/>
                    <a:p>
                      <a:pPr indent="0" algn="ctr">
                        <a:buNone/>
                      </a:pPr>
                      <a:r>
                        <a:rPr lang="en-US" sz="700" b="1">
                          <a:solidFill>
                            <a:srgbClr val="333333"/>
                          </a:solidFill>
                          <a:latin typeface="Times New Roman" panose="02020603050405020304" pitchFamily="18" charset="0"/>
                          <a:cs typeface="Times New Roman" panose="02020603050405020304" pitchFamily="18" charset="0"/>
                        </a:rPr>
                        <a:t>（本列数据的勾稽关系为：第一项加第二项之和，等于第三项加第四项之和）</a:t>
                      </a:r>
                      <a:endParaRPr lang="en-US" altLang="en-US" sz="7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indent="0" algn="ctr">
                        <a:buNone/>
                      </a:pPr>
                      <a:r>
                        <a:rPr lang="en-US" sz="700" b="1">
                          <a:solidFill>
                            <a:srgbClr val="333333"/>
                          </a:solidFill>
                          <a:latin typeface="Times New Roman" panose="02020603050405020304" pitchFamily="18" charset="0"/>
                          <a:cs typeface="Times New Roman" panose="02020603050405020304" pitchFamily="18" charset="0"/>
                        </a:rPr>
                        <a:t>申请人情况</a:t>
                      </a:r>
                      <a:endParaRPr lang="en-US" altLang="en-US" sz="7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48590">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indent="0" algn="ctr">
                        <a:buNone/>
                      </a:pPr>
                      <a:r>
                        <a:rPr lang="en-US" sz="700" b="1">
                          <a:solidFill>
                            <a:srgbClr val="333333"/>
                          </a:solidFill>
                          <a:latin typeface="Times New Roman" panose="02020603050405020304" pitchFamily="18" charset="0"/>
                          <a:cs typeface="Times New Roman" panose="02020603050405020304" pitchFamily="18" charset="0"/>
                        </a:rPr>
                        <a:t>自然人</a:t>
                      </a:r>
                      <a:endParaRPr lang="en-US" altLang="en-US" sz="7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700" b="1">
                          <a:solidFill>
                            <a:srgbClr val="333333"/>
                          </a:solidFill>
                          <a:latin typeface="Times New Roman" panose="02020603050405020304" pitchFamily="18" charset="0"/>
                          <a:cs typeface="Times New Roman" panose="02020603050405020304" pitchFamily="18" charset="0"/>
                        </a:rPr>
                        <a:t>法人或其他组织</a:t>
                      </a:r>
                      <a:endParaRPr lang="en-US" altLang="en-US" sz="7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indent="0" algn="ctr">
                        <a:buNone/>
                      </a:pPr>
                      <a:r>
                        <a:rPr lang="en-US" sz="700" b="1">
                          <a:solidFill>
                            <a:srgbClr val="333333"/>
                          </a:solidFill>
                          <a:latin typeface="Times New Roman" panose="02020603050405020304" pitchFamily="18" charset="0"/>
                          <a:cs typeface="Times New Roman" panose="02020603050405020304" pitchFamily="18" charset="0"/>
                        </a:rPr>
                        <a:t>总计</a:t>
                      </a:r>
                      <a:endParaRPr lang="en-US" altLang="en-US" sz="7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86460">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700" b="1">
                          <a:solidFill>
                            <a:srgbClr val="333333"/>
                          </a:solidFill>
                          <a:latin typeface="Times New Roman" panose="02020603050405020304" pitchFamily="18" charset="0"/>
                          <a:cs typeface="Times New Roman" panose="02020603050405020304" pitchFamily="18" charset="0"/>
                        </a:rPr>
                        <a:t>商业企业</a:t>
                      </a:r>
                      <a:endParaRPr lang="en-US" altLang="en-US" sz="7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333333"/>
                          </a:solidFill>
                          <a:latin typeface="Times New Roman" panose="02020603050405020304" pitchFamily="18" charset="0"/>
                          <a:cs typeface="Times New Roman" panose="02020603050405020304" pitchFamily="18" charset="0"/>
                        </a:rPr>
                        <a:t>科研机构</a:t>
                      </a:r>
                      <a:endParaRPr lang="en-US" altLang="en-US" sz="7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333333"/>
                          </a:solidFill>
                          <a:latin typeface="Times New Roman" panose="02020603050405020304" pitchFamily="18" charset="0"/>
                          <a:cs typeface="Times New Roman" panose="02020603050405020304" pitchFamily="18" charset="0"/>
                        </a:rPr>
                        <a:t>社会公益组织</a:t>
                      </a:r>
                      <a:endParaRPr lang="en-US" altLang="en-US" sz="7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333333"/>
                          </a:solidFill>
                          <a:latin typeface="Times New Roman" panose="02020603050405020304" pitchFamily="18" charset="0"/>
                          <a:cs typeface="Times New Roman" panose="02020603050405020304" pitchFamily="18" charset="0"/>
                        </a:rPr>
                        <a:t>法律服务机构</a:t>
                      </a:r>
                      <a:endParaRPr lang="en-US" altLang="en-US" sz="7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333333"/>
                          </a:solidFill>
                          <a:latin typeface="Times New Roman" panose="02020603050405020304" pitchFamily="18" charset="0"/>
                          <a:cs typeface="Times New Roman" panose="02020603050405020304" pitchFamily="18" charset="0"/>
                        </a:rPr>
                        <a:t>其他</a:t>
                      </a:r>
                      <a:endParaRPr lang="en-US" altLang="en-US" sz="7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245110">
                <a:tc gridSpan="3">
                  <a:txBody>
                    <a:bodyPr/>
                    <a:p>
                      <a:pPr indent="0">
                        <a:buNone/>
                      </a:pPr>
                      <a:r>
                        <a:rPr lang="en-US" sz="700" b="1">
                          <a:solidFill>
                            <a:srgbClr val="000000"/>
                          </a:solidFill>
                          <a:latin typeface="Times New Roman" panose="02020603050405020304" pitchFamily="18" charset="0"/>
                          <a:cs typeface="Times New Roman" panose="02020603050405020304" pitchFamily="18" charset="0"/>
                        </a:rPr>
                        <a:t>一、本年新收政府信息公开申请数量</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0980">
                <a:tc gridSpan="3">
                  <a:txBody>
                    <a:bodyPr/>
                    <a:p>
                      <a:pPr indent="0">
                        <a:buNone/>
                      </a:pPr>
                      <a:r>
                        <a:rPr lang="en-US" sz="700" b="1">
                          <a:solidFill>
                            <a:srgbClr val="000000"/>
                          </a:solidFill>
                          <a:latin typeface="Times New Roman" panose="02020603050405020304" pitchFamily="18" charset="0"/>
                          <a:cs typeface="Times New Roman" panose="02020603050405020304" pitchFamily="18" charset="0"/>
                        </a:rPr>
                        <a:t>二、上年结转政府信息公开申请数量</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4475">
                <a:tc rowSpan="13">
                  <a:txBody>
                    <a:bodyPr/>
                    <a:p>
                      <a:pPr indent="0">
                        <a:buNone/>
                      </a:pPr>
                      <a:r>
                        <a:rPr lang="en-US" sz="700" b="1">
                          <a:solidFill>
                            <a:srgbClr val="000000"/>
                          </a:solidFill>
                          <a:latin typeface="Times New Roman" panose="02020603050405020304" pitchFamily="18" charset="0"/>
                          <a:cs typeface="Times New Roman" panose="02020603050405020304" pitchFamily="18" charset="0"/>
                        </a:rPr>
                        <a:t>三、本年度办理结果</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700" b="1">
                          <a:solidFill>
                            <a:srgbClr val="000000"/>
                          </a:solidFill>
                          <a:latin typeface="Times New Roman" panose="02020603050405020304" pitchFamily="18" charset="0"/>
                          <a:cs typeface="Times New Roman" panose="02020603050405020304" pitchFamily="18" charset="0"/>
                        </a:rPr>
                        <a:t>（一）予以公开</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buNone/>
                      </a:pPr>
                      <a:r>
                        <a:rPr lang="en-US" sz="700" b="1">
                          <a:solidFill>
                            <a:srgbClr val="000000"/>
                          </a:solidFill>
                          <a:latin typeface="Times New Roman" panose="02020603050405020304" pitchFamily="18" charset="0"/>
                          <a:cs typeface="Times New Roman" panose="02020603050405020304" pitchFamily="18" charset="0"/>
                        </a:rPr>
                        <a:t>（二）部分公开（区分处理的，只计这一情形，不计其他情形）</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 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7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indent="0">
                        <a:buNone/>
                      </a:pPr>
                      <a:r>
                        <a:rPr lang="en-US" sz="700" b="1">
                          <a:solidFill>
                            <a:srgbClr val="000000"/>
                          </a:solidFill>
                          <a:latin typeface="Times New Roman" panose="02020603050405020304" pitchFamily="18" charset="0"/>
                          <a:cs typeface="Times New Roman" panose="02020603050405020304" pitchFamily="18" charset="0"/>
                        </a:rPr>
                        <a:t>（三）不予公开</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1.属于国家秘密</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12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2.其他法律行政法规禁止公开</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74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3.危及“三安全一稳定”</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12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4.保护第三方合法权益</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7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5.属于三类内部事务信息</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12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6.属于四类过程性信息</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74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7.属于行政执法案卷</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7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8.属于行政查询事项</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7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700" b="1">
                          <a:solidFill>
                            <a:srgbClr val="000000"/>
                          </a:solidFill>
                          <a:latin typeface="Times New Roman" panose="02020603050405020304" pitchFamily="18" charset="0"/>
                          <a:cs typeface="Times New Roman" panose="02020603050405020304" pitchFamily="18" charset="0"/>
                        </a:rPr>
                        <a:t>（四）无法提供</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1.本机关不掌握相关政府信息</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68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2.没有现成信息需要另行制作</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87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3.补正后申请内容仍不明确</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7320">
                <a:tc rowSpan="9">
                  <a:txBody>
                    <a:bodyPr/>
                    <a:p>
                      <a:pPr indent="0">
                        <a:buNone/>
                      </a:pPr>
                      <a:r>
                        <a:rPr lang="en-US" sz="700" b="1">
                          <a:solidFill>
                            <a:srgbClr val="000000"/>
                          </a:solidFill>
                          <a:latin typeface="Times New Roman" panose="02020603050405020304" pitchFamily="18" charset="0"/>
                          <a:cs typeface="Times New Roman" panose="02020603050405020304" pitchFamily="18" charset="0"/>
                        </a:rPr>
                        <a:t> </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5">
                  <a:txBody>
                    <a:bodyPr/>
                    <a:p>
                      <a:pPr indent="0">
                        <a:buNone/>
                      </a:pPr>
                      <a:r>
                        <a:rPr lang="en-US" sz="700" b="1">
                          <a:solidFill>
                            <a:srgbClr val="000000"/>
                          </a:solidFill>
                          <a:latin typeface="Times New Roman" panose="02020603050405020304" pitchFamily="18" charset="0"/>
                          <a:cs typeface="Times New Roman" panose="02020603050405020304" pitchFamily="18" charset="0"/>
                        </a:rPr>
                        <a:t>（五）不予处理</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1.信访举报投诉类申请</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859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2.重复申请</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732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3.要求提供公开出版物</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732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4.无正当理由大量反复申请</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5529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5.要求行政机关确认或重新出具已获取信息</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4259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700" b="1">
                          <a:solidFill>
                            <a:srgbClr val="000000"/>
                          </a:solidFill>
                          <a:latin typeface="Times New Roman" panose="02020603050405020304" pitchFamily="18" charset="0"/>
                          <a:cs typeface="Times New Roman" panose="02020603050405020304" pitchFamily="18" charset="0"/>
                        </a:rPr>
                        <a:t>（六）其他处理</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1.申请人无正当理由逾期不补正、行政机关不再处理其政府信息公开申请</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 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445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2.申请人逾期未按收费通知要求缴纳费用、行政机关不再处理其政府信息公开申请</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 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732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700" b="1">
                          <a:solidFill>
                            <a:srgbClr val="000000"/>
                          </a:solidFill>
                          <a:latin typeface="Times New Roman" panose="02020603050405020304" pitchFamily="18" charset="0"/>
                          <a:cs typeface="Times New Roman" panose="02020603050405020304" pitchFamily="18" charset="0"/>
                        </a:rPr>
                        <a:t>3.其他</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859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indent="0">
                        <a:buNone/>
                      </a:pPr>
                      <a:r>
                        <a:rPr lang="en-US" sz="700" b="1">
                          <a:solidFill>
                            <a:srgbClr val="000000"/>
                          </a:solidFill>
                          <a:latin typeface="Times New Roman" panose="02020603050405020304" pitchFamily="18" charset="0"/>
                          <a:cs typeface="Times New Roman" panose="02020603050405020304" pitchFamily="18" charset="0"/>
                        </a:rPr>
                        <a:t>（七）总计</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7320">
                <a:tc gridSpan="3">
                  <a:txBody>
                    <a:bodyPr/>
                    <a:p>
                      <a:pPr indent="0">
                        <a:buNone/>
                      </a:pPr>
                      <a:r>
                        <a:rPr lang="en-US" sz="700" b="1">
                          <a:solidFill>
                            <a:srgbClr val="000000"/>
                          </a:solidFill>
                          <a:latin typeface="Times New Roman" panose="02020603050405020304" pitchFamily="18" charset="0"/>
                          <a:cs typeface="Times New Roman" panose="02020603050405020304" pitchFamily="18" charset="0"/>
                        </a:rPr>
                        <a:t>四、结转下年度继续办理</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700" b="1">
                          <a:solidFill>
                            <a:srgbClr val="000000"/>
                          </a:solidFill>
                          <a:latin typeface="Times New Roman" panose="02020603050405020304" pitchFamily="18" charset="0"/>
                          <a:cs typeface="Times New Roman" panose="02020603050405020304" pitchFamily="18" charset="0"/>
                        </a:rPr>
                        <a:t>0</a:t>
                      </a:r>
                      <a:endParaRPr lang="en-US" altLang="en-US" sz="7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38100" marR="3810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9"/>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rgbClr val="D9D9D9"/>
            </a:gs>
          </a:gsLst>
          <a:lin ang="5400000" scaled="0"/>
        </a:gradFill>
        <a:effectLst/>
      </p:bgPr>
    </p:bg>
    <p:spTree>
      <p:nvGrpSpPr>
        <p:cNvPr id="1" name=""/>
        <p:cNvGrpSpPr/>
        <p:nvPr/>
      </p:nvGrpSpPr>
      <p:grpSpPr>
        <a:xfrm>
          <a:off x="0" y="0"/>
          <a:ext cx="0" cy="0"/>
          <a:chOff x="0" y="0"/>
          <a:chExt cx="0" cy="0"/>
        </a:xfrm>
      </p:grpSpPr>
      <p:pic>
        <p:nvPicPr>
          <p:cNvPr id="6" name="图片 5" descr="封底"/>
          <p:cNvPicPr>
            <a:picLocks noChangeAspect="1"/>
          </p:cNvPicPr>
          <p:nvPr>
            <p:custDataLst>
              <p:tags r:id="rId1"/>
            </p:custDataLst>
          </p:nvPr>
        </p:nvPicPr>
        <p:blipFill>
          <a:blip r:embed="rId2"/>
          <a:stretch>
            <a:fillRect/>
          </a:stretch>
        </p:blipFill>
        <p:spPr>
          <a:xfrm>
            <a:off x="-951" y="-317"/>
            <a:ext cx="12192632" cy="6858635"/>
          </a:xfrm>
          <a:prstGeom prst="rect">
            <a:avLst/>
          </a:prstGeom>
        </p:spPr>
      </p:pic>
      <p:pic>
        <p:nvPicPr>
          <p:cNvPr id="8" name="图片 7" descr="小装饰2"/>
          <p:cNvPicPr>
            <a:picLocks noChangeAspect="1"/>
          </p:cNvPicPr>
          <p:nvPr>
            <p:custDataLst>
              <p:tags r:id="rId3"/>
            </p:custDataLst>
          </p:nvPr>
        </p:nvPicPr>
        <p:blipFill>
          <a:blip r:embed="rId4"/>
          <a:stretch>
            <a:fillRect/>
          </a:stretch>
        </p:blipFill>
        <p:spPr>
          <a:xfrm>
            <a:off x="9660890" y="0"/>
            <a:ext cx="2531110" cy="1682301"/>
          </a:xfrm>
          <a:prstGeom prst="rect">
            <a:avLst/>
          </a:prstGeom>
        </p:spPr>
      </p:pic>
      <p:pic>
        <p:nvPicPr>
          <p:cNvPr id="11" name="图片 10" descr="小装饰"/>
          <p:cNvPicPr>
            <a:picLocks noChangeAspect="1"/>
          </p:cNvPicPr>
          <p:nvPr>
            <p:custDataLst>
              <p:tags r:id="rId5"/>
            </p:custDataLst>
          </p:nvPr>
        </p:nvPicPr>
        <p:blipFill>
          <a:blip r:embed="rId6"/>
          <a:stretch>
            <a:fillRect/>
          </a:stretch>
        </p:blipFill>
        <p:spPr>
          <a:xfrm>
            <a:off x="0" y="5713796"/>
            <a:ext cx="1322705" cy="1144204"/>
          </a:xfrm>
          <a:prstGeom prst="rect">
            <a:avLst/>
          </a:prstGeom>
        </p:spPr>
      </p:pic>
      <p:sp>
        <p:nvSpPr>
          <p:cNvPr id="18" name="文本框 17"/>
          <p:cNvSpPr txBox="1"/>
          <p:nvPr>
            <p:custDataLst>
              <p:tags r:id="rId7"/>
            </p:custDataLst>
          </p:nvPr>
        </p:nvSpPr>
        <p:spPr>
          <a:xfrm>
            <a:off x="242570" y="150495"/>
            <a:ext cx="6772275" cy="460375"/>
          </a:xfrm>
          <a:prstGeom prst="rect">
            <a:avLst/>
          </a:prstGeom>
          <a:noFill/>
        </p:spPr>
        <p:txBody>
          <a:bodyPr wrap="square" rtlCol="0">
            <a:spAutoFit/>
          </a:bodyPr>
          <a:p>
            <a:r>
              <a:rPr lang="zh-CN" altLang="en-US" sz="2400" b="1">
                <a:latin typeface="微软雅黑" panose="020B0503020204020204" pitchFamily="34" charset="-122"/>
                <a:ea typeface="微软雅黑" panose="020B0503020204020204" pitchFamily="34" charset="-122"/>
              </a:rPr>
              <a:t>四、政府信息公开行政复议、行政诉讼情况</a:t>
            </a:r>
            <a:endParaRPr lang="zh-CN" altLang="en-US" sz="2400" b="1">
              <a:latin typeface="微软雅黑" panose="020B0503020204020204" pitchFamily="34" charset="-122"/>
              <a:ea typeface="微软雅黑" panose="020B0503020204020204" pitchFamily="34" charset="-122"/>
            </a:endParaRPr>
          </a:p>
        </p:txBody>
      </p:sp>
      <p:graphicFrame>
        <p:nvGraphicFramePr>
          <p:cNvPr id="2" name="表格 1"/>
          <p:cNvGraphicFramePr/>
          <p:nvPr>
            <p:custDataLst>
              <p:tags r:id="rId8"/>
            </p:custDataLst>
          </p:nvPr>
        </p:nvGraphicFramePr>
        <p:xfrm>
          <a:off x="1125855" y="1524635"/>
          <a:ext cx="10254615" cy="4028440"/>
        </p:xfrm>
        <a:graphic>
          <a:graphicData uri="http://schemas.openxmlformats.org/drawingml/2006/table">
            <a:tbl>
              <a:tblPr/>
              <a:tblGrid>
                <a:gridCol w="721995"/>
                <a:gridCol w="721360"/>
                <a:gridCol w="698500"/>
                <a:gridCol w="687070"/>
                <a:gridCol w="535940"/>
                <a:gridCol w="754380"/>
                <a:gridCol w="752475"/>
                <a:gridCol w="756920"/>
                <a:gridCol w="740410"/>
                <a:gridCol w="494030"/>
                <a:gridCol w="756920"/>
                <a:gridCol w="756285"/>
                <a:gridCol w="754380"/>
                <a:gridCol w="647065"/>
                <a:gridCol w="476885"/>
              </a:tblGrid>
              <a:tr h="543560">
                <a:tc gridSpan="5">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行政复议</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tcPr>
                </a:tc>
                <a:tc gridSpan="10">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行政诉讼</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543560">
                <a:tc rowSpan="2">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结果</a:t>
                      </a:r>
                      <a:endParaRPr lang="en-US" sz="1800" b="1">
                        <a:solidFill>
                          <a:srgbClr val="000000"/>
                        </a:solidFill>
                        <a:latin typeface="Times New Roman" panose="02020603050405020304" pitchFamily="18" charset="0"/>
                        <a:cs typeface="Times New Roman" panose="02020603050405020304" pitchFamily="18" charset="0"/>
                      </a:endParaRPr>
                    </a:p>
                    <a:p>
                      <a:pPr indent="0" algn="ctr">
                        <a:buNone/>
                      </a:pPr>
                      <a:r>
                        <a:rPr lang="en-US" sz="1800" b="1">
                          <a:solidFill>
                            <a:srgbClr val="000000"/>
                          </a:solidFill>
                          <a:latin typeface="Times New Roman" panose="02020603050405020304" pitchFamily="18" charset="0"/>
                          <a:cs typeface="Times New Roman" panose="02020603050405020304" pitchFamily="18" charset="0"/>
                        </a:rPr>
                        <a:t>维持</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a:solidFill>
                        <a:schemeClr val="tx1"/>
                      </a:solidFill>
                      <a:prstDash val="solid"/>
                    </a:lnB>
                    <a:lnTlToBr>
                      <a:noFill/>
                    </a:lnTlToBr>
                    <a:lnBlToTr>
                      <a:noFill/>
                    </a:lnBlToTr>
                    <a:noFill/>
                  </a:tcPr>
                </a:tc>
                <a:tc rowSpan="2">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结果</a:t>
                      </a:r>
                      <a:endParaRPr lang="en-US" sz="1800" b="1">
                        <a:solidFill>
                          <a:srgbClr val="000000"/>
                        </a:solidFill>
                        <a:latin typeface="Times New Roman" panose="02020603050405020304" pitchFamily="18" charset="0"/>
                        <a:cs typeface="Times New Roman" panose="02020603050405020304" pitchFamily="18" charset="0"/>
                      </a:endParaRPr>
                    </a:p>
                    <a:p>
                      <a:pPr indent="0" algn="ctr">
                        <a:buNone/>
                      </a:pPr>
                      <a:r>
                        <a:rPr lang="en-US" sz="1800" b="1">
                          <a:solidFill>
                            <a:srgbClr val="000000"/>
                          </a:solidFill>
                          <a:latin typeface="Times New Roman" panose="02020603050405020304" pitchFamily="18" charset="0"/>
                          <a:cs typeface="Times New Roman" panose="02020603050405020304" pitchFamily="18" charset="0"/>
                        </a:rPr>
                        <a:t>纠正</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a:solidFill>
                        <a:schemeClr val="tx1"/>
                      </a:solidFill>
                      <a:prstDash val="solid"/>
                    </a:lnB>
                    <a:lnTlToBr>
                      <a:noFill/>
                    </a:lnTlToBr>
                    <a:lnBlToTr>
                      <a:noFill/>
                    </a:lnBlToTr>
                    <a:noFill/>
                  </a:tcPr>
                </a:tc>
                <a:tc rowSpan="2">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其他 结果</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a:solidFill>
                        <a:schemeClr val="tx1"/>
                      </a:solidFill>
                      <a:prstDash val="solid"/>
                    </a:lnB>
                    <a:lnTlToBr>
                      <a:noFill/>
                    </a:lnTlToBr>
                    <a:lnBlToTr>
                      <a:noFill/>
                    </a:lnBlToTr>
                    <a:noFill/>
                  </a:tcPr>
                </a:tc>
                <a:tc rowSpan="2">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尚未</a:t>
                      </a:r>
                      <a:endParaRPr lang="en-US" sz="1800" b="1">
                        <a:solidFill>
                          <a:srgbClr val="000000"/>
                        </a:solidFill>
                        <a:latin typeface="Times New Roman" panose="02020603050405020304" pitchFamily="18" charset="0"/>
                        <a:cs typeface="Times New Roman" panose="02020603050405020304" pitchFamily="18" charset="0"/>
                      </a:endParaRPr>
                    </a:p>
                    <a:p>
                      <a:pPr indent="0" algn="ctr">
                        <a:buNone/>
                      </a:pPr>
                      <a:r>
                        <a:rPr lang="en-US" sz="1800" b="1">
                          <a:solidFill>
                            <a:srgbClr val="000000"/>
                          </a:solidFill>
                          <a:latin typeface="Times New Roman" panose="02020603050405020304" pitchFamily="18" charset="0"/>
                          <a:cs typeface="Times New Roman" panose="02020603050405020304" pitchFamily="18" charset="0"/>
                        </a:rPr>
                        <a:t>审结</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a:solidFill>
                        <a:schemeClr val="tx1"/>
                      </a:solidFill>
                      <a:prstDash val="solid"/>
                    </a:lnB>
                    <a:lnTlToBr>
                      <a:noFill/>
                    </a:lnTlToBr>
                    <a:lnBlToTr>
                      <a:noFill/>
                    </a:lnBlToTr>
                    <a:noFill/>
                  </a:tcPr>
                </a:tc>
                <a:tc rowSpan="2">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总计</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a:solidFill>
                        <a:schemeClr val="tx1"/>
                      </a:solidFill>
                      <a:prstDash val="solid"/>
                    </a:lnB>
                    <a:lnTlToBr>
                      <a:noFill/>
                    </a:lnTlToBr>
                    <a:lnBlToTr>
                      <a:noFill/>
                    </a:lnBlToTr>
                    <a:noFill/>
                  </a:tcPr>
                </a:tc>
                <a:tc gridSpan="5">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未经复议直接起诉</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chemeClr val="tx1"/>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tcPr>
                </a:tc>
                <a:tc gridSpan="5">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复议后起诉</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chemeClr val="tx1"/>
                      </a:solidFill>
                      <a:prstDash val="solid"/>
                      <a:headEnd type="none" w="med" len="med"/>
                      <a:tailEnd type="none" w="med" len="med"/>
                    </a:lnB>
                  </a:tcPr>
                </a:tc>
              </a:tr>
              <a:tr h="766445">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a:solidFill>
                        <a:schemeClr val="tx1"/>
                      </a:solidFill>
                      <a:prstDash val="solid"/>
                    </a:lnB>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a:solidFill>
                        <a:schemeClr val="tx1"/>
                      </a:solidFill>
                      <a:prstDash val="solid"/>
                    </a:lnB>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a:solidFill>
                        <a:schemeClr val="tx1"/>
                      </a:solidFill>
                      <a:prstDash val="solid"/>
                    </a:lnB>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a:solidFill>
                        <a:schemeClr val="tx1"/>
                      </a:solidFill>
                      <a:prstDash val="solid"/>
                    </a:lnB>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a:solidFill>
                        <a:schemeClr val="tx1"/>
                      </a:solidFill>
                      <a:prstDash val="solid"/>
                    </a:lnB>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结果维持</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结果纠正</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其他 结果</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尚未审结</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总计</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结果维持</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结果纠正</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其他 结果</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尚未审结</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总计</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174875">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0</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a:solidFill>
                        <a:schemeClr val="tx1"/>
                      </a:solidFill>
                      <a:prstDash val="soli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0</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a:solidFill>
                        <a:schemeClr val="tx1"/>
                      </a:solidFill>
                      <a:prstDash val="soli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0</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a:solidFill>
                        <a:schemeClr val="tx1"/>
                      </a:solidFill>
                      <a:prstDash val="soli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0</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a:solidFill>
                        <a:schemeClr val="tx1"/>
                      </a:solidFill>
                      <a:prstDash val="soli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0</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a:solidFill>
                        <a:schemeClr val="tx1"/>
                      </a:solidFill>
                      <a:prstDash val="soli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0</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0</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0</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0</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0</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0</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0</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0</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0</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indent="0" algn="ctr">
                        <a:buNone/>
                      </a:pPr>
                      <a:r>
                        <a:rPr lang="en-US" sz="1800" b="1">
                          <a:solidFill>
                            <a:srgbClr val="000000"/>
                          </a:solidFill>
                          <a:latin typeface="Times New Roman" panose="02020603050405020304" pitchFamily="18" charset="0"/>
                          <a:cs typeface="Times New Roman" panose="02020603050405020304" pitchFamily="18" charset="0"/>
                        </a:rPr>
                        <a:t>0</a:t>
                      </a:r>
                      <a:endParaRPr lang="en-US" altLang="en-US" sz="1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bl>
          </a:graphicData>
        </a:graphic>
      </p:graphicFrame>
    </p:spTree>
    <p:custDataLst>
      <p:tags r:id="rId9"/>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rgbClr val="D9D9D9"/>
            </a:gs>
          </a:gsLst>
          <a:lin ang="5400000" scaled="0"/>
        </a:gradFill>
        <a:effectLst/>
      </p:bgPr>
    </p:bg>
    <p:spTree>
      <p:nvGrpSpPr>
        <p:cNvPr id="1" name=""/>
        <p:cNvGrpSpPr/>
        <p:nvPr/>
      </p:nvGrpSpPr>
      <p:grpSpPr>
        <a:xfrm>
          <a:off x="0" y="0"/>
          <a:ext cx="0" cy="0"/>
          <a:chOff x="0" y="0"/>
          <a:chExt cx="0" cy="0"/>
        </a:xfrm>
      </p:grpSpPr>
      <p:pic>
        <p:nvPicPr>
          <p:cNvPr id="6" name="图片 5" descr="封底"/>
          <p:cNvPicPr>
            <a:picLocks noChangeAspect="1"/>
          </p:cNvPicPr>
          <p:nvPr>
            <p:custDataLst>
              <p:tags r:id="rId1"/>
            </p:custDataLst>
          </p:nvPr>
        </p:nvPicPr>
        <p:blipFill>
          <a:blip r:embed="rId2"/>
          <a:stretch>
            <a:fillRect/>
          </a:stretch>
        </p:blipFill>
        <p:spPr>
          <a:xfrm>
            <a:off x="-951" y="-317"/>
            <a:ext cx="12192632" cy="6858635"/>
          </a:xfrm>
          <a:prstGeom prst="rect">
            <a:avLst/>
          </a:prstGeom>
        </p:spPr>
      </p:pic>
      <p:pic>
        <p:nvPicPr>
          <p:cNvPr id="8" name="图片 7" descr="小装饰2"/>
          <p:cNvPicPr>
            <a:picLocks noChangeAspect="1"/>
          </p:cNvPicPr>
          <p:nvPr>
            <p:custDataLst>
              <p:tags r:id="rId3"/>
            </p:custDataLst>
          </p:nvPr>
        </p:nvPicPr>
        <p:blipFill>
          <a:blip r:embed="rId4"/>
          <a:stretch>
            <a:fillRect/>
          </a:stretch>
        </p:blipFill>
        <p:spPr>
          <a:xfrm>
            <a:off x="9660890" y="0"/>
            <a:ext cx="2531110" cy="1682301"/>
          </a:xfrm>
          <a:prstGeom prst="rect">
            <a:avLst/>
          </a:prstGeom>
        </p:spPr>
      </p:pic>
      <p:pic>
        <p:nvPicPr>
          <p:cNvPr id="11" name="图片 10" descr="小装饰"/>
          <p:cNvPicPr>
            <a:picLocks noChangeAspect="1"/>
          </p:cNvPicPr>
          <p:nvPr>
            <p:custDataLst>
              <p:tags r:id="rId5"/>
            </p:custDataLst>
          </p:nvPr>
        </p:nvPicPr>
        <p:blipFill>
          <a:blip r:embed="rId6"/>
          <a:stretch>
            <a:fillRect/>
          </a:stretch>
        </p:blipFill>
        <p:spPr>
          <a:xfrm>
            <a:off x="0" y="5713796"/>
            <a:ext cx="1322705" cy="1144204"/>
          </a:xfrm>
          <a:prstGeom prst="rect">
            <a:avLst/>
          </a:prstGeom>
        </p:spPr>
      </p:pic>
      <p:sp>
        <p:nvSpPr>
          <p:cNvPr id="100" name="文本框 99"/>
          <p:cNvSpPr txBox="1"/>
          <p:nvPr/>
        </p:nvSpPr>
        <p:spPr>
          <a:xfrm>
            <a:off x="142875" y="354330"/>
            <a:ext cx="5080000" cy="460375"/>
          </a:xfrm>
          <a:prstGeom prst="rect">
            <a:avLst/>
          </a:prstGeom>
          <a:noFill/>
          <a:ln w="9525">
            <a:noFill/>
          </a:ln>
        </p:spPr>
        <p:txBody>
          <a:bodyPr>
            <a:spAutoFit/>
          </a:bodyPr>
          <a:p>
            <a:pPr indent="412115"/>
            <a:r>
              <a:rPr lang="zh-CN" sz="2400" b="1">
                <a:solidFill>
                  <a:srgbClr val="000000"/>
                </a:solidFill>
                <a:latin typeface="微软雅黑" panose="020B0503020204020204" pitchFamily="34" charset="-122"/>
                <a:ea typeface="微软雅黑" panose="020B0503020204020204" pitchFamily="34" charset="-122"/>
              </a:rPr>
              <a:t>五、存在的主要问题及改进情况</a:t>
            </a:r>
            <a:endParaRPr lang="zh-CN" altLang="en-US" sz="2400" b="1">
              <a:solidFill>
                <a:srgbClr val="000000"/>
              </a:solidFill>
              <a:latin typeface="微软雅黑" panose="020B0503020204020204" pitchFamily="34" charset="-122"/>
              <a:ea typeface="微软雅黑" panose="020B0503020204020204" pitchFamily="34" charset="-122"/>
            </a:endParaRPr>
          </a:p>
        </p:txBody>
      </p:sp>
      <p:sp>
        <p:nvSpPr>
          <p:cNvPr id="17" name="文本框 16"/>
          <p:cNvSpPr txBox="1"/>
          <p:nvPr>
            <p:custDataLst>
              <p:tags r:id="rId7"/>
            </p:custDataLst>
          </p:nvPr>
        </p:nvSpPr>
        <p:spPr>
          <a:xfrm>
            <a:off x="988060" y="1682115"/>
            <a:ext cx="10300335" cy="3752215"/>
          </a:xfrm>
          <a:prstGeom prst="rect">
            <a:avLst/>
          </a:prstGeom>
          <a:noFill/>
        </p:spPr>
        <p:txBody>
          <a:bodyPr wrap="square" rtlCol="0">
            <a:noAutofit/>
          </a:bodyPr>
          <a:p>
            <a:r>
              <a:rPr lang="en-US" altLang="zh-CN"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lang="zh-CN" altLang="en-US"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当前微山经济开发区政务公开工作主要存在以下问题：一是内容上还不够创新，尤其在政策宣传方面表现形式还不够丰富，群众难读懂、难理解的情况仍有存在。二是时效上还不够到位。信息的有效性、及时性有待进一步提高。</a:t>
            </a:r>
            <a:endParaRPr lang="zh-CN" altLang="en-US"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altLang="zh-CN"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lang="zh-CN" altLang="en-US"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下步将从以下几方面抓好：一是强化责任落实。按照工作清单化、清单责任化、责任考核化的要求，进一步明确政务公开工作责任人，压紧工作职责，细化政务网站日常运维。二是强化督查督办。按照清单管理、闭环推进工作机制的要求，将政务公开纳入日常督查清单。三是强化学习培训。组织开展政务公开政策法规、业务实操等方面的学习培训，提升干部职工政务公开工作的能力和水平。</a:t>
            </a:r>
            <a:endParaRPr lang="zh-CN" altLang="en-US"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p:txBody>
      </p:sp>
    </p:spTree>
    <p:custDataLst>
      <p:tags r:id="rId8"/>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lt2"/>
            </a:gs>
            <a:gs pos="100000">
              <a:srgbClr val="D9D9D9"/>
            </a:gs>
          </a:gsLst>
          <a:lin ang="5400000" scaled="0"/>
        </a:gradFill>
        <a:effectLst/>
      </p:bgPr>
    </p:bg>
    <p:spTree>
      <p:nvGrpSpPr>
        <p:cNvPr id="1" name=""/>
        <p:cNvGrpSpPr/>
        <p:nvPr/>
      </p:nvGrpSpPr>
      <p:grpSpPr>
        <a:xfrm>
          <a:off x="0" y="0"/>
          <a:ext cx="0" cy="0"/>
          <a:chOff x="0" y="0"/>
          <a:chExt cx="0" cy="0"/>
        </a:xfrm>
      </p:grpSpPr>
      <p:pic>
        <p:nvPicPr>
          <p:cNvPr id="6" name="图片 5" descr="封底"/>
          <p:cNvPicPr>
            <a:picLocks noChangeAspect="1"/>
          </p:cNvPicPr>
          <p:nvPr>
            <p:custDataLst>
              <p:tags r:id="rId1"/>
            </p:custDataLst>
          </p:nvPr>
        </p:nvPicPr>
        <p:blipFill>
          <a:blip r:embed="rId2"/>
          <a:stretch>
            <a:fillRect/>
          </a:stretch>
        </p:blipFill>
        <p:spPr>
          <a:xfrm>
            <a:off x="-951" y="-317"/>
            <a:ext cx="12192632" cy="6858635"/>
          </a:xfrm>
          <a:prstGeom prst="rect">
            <a:avLst/>
          </a:prstGeom>
        </p:spPr>
      </p:pic>
      <p:pic>
        <p:nvPicPr>
          <p:cNvPr id="8" name="图片 7" descr="小装饰2"/>
          <p:cNvPicPr>
            <a:picLocks noChangeAspect="1"/>
          </p:cNvPicPr>
          <p:nvPr>
            <p:custDataLst>
              <p:tags r:id="rId3"/>
            </p:custDataLst>
          </p:nvPr>
        </p:nvPicPr>
        <p:blipFill>
          <a:blip r:embed="rId4"/>
          <a:stretch>
            <a:fillRect/>
          </a:stretch>
        </p:blipFill>
        <p:spPr>
          <a:xfrm>
            <a:off x="9660890" y="0"/>
            <a:ext cx="2531110" cy="1682301"/>
          </a:xfrm>
          <a:prstGeom prst="rect">
            <a:avLst/>
          </a:prstGeom>
        </p:spPr>
      </p:pic>
      <p:pic>
        <p:nvPicPr>
          <p:cNvPr id="11" name="图片 10" descr="小装饰"/>
          <p:cNvPicPr>
            <a:picLocks noChangeAspect="1"/>
          </p:cNvPicPr>
          <p:nvPr>
            <p:custDataLst>
              <p:tags r:id="rId5"/>
            </p:custDataLst>
          </p:nvPr>
        </p:nvPicPr>
        <p:blipFill>
          <a:blip r:embed="rId6"/>
          <a:stretch>
            <a:fillRect/>
          </a:stretch>
        </p:blipFill>
        <p:spPr>
          <a:xfrm>
            <a:off x="0" y="5713796"/>
            <a:ext cx="1322705" cy="1144204"/>
          </a:xfrm>
          <a:prstGeom prst="rect">
            <a:avLst/>
          </a:prstGeom>
        </p:spPr>
      </p:pic>
      <p:sp>
        <p:nvSpPr>
          <p:cNvPr id="100" name="文本框 99"/>
          <p:cNvSpPr txBox="1"/>
          <p:nvPr>
            <p:custDataLst>
              <p:tags r:id="rId7"/>
            </p:custDataLst>
          </p:nvPr>
        </p:nvSpPr>
        <p:spPr>
          <a:xfrm>
            <a:off x="142875" y="354330"/>
            <a:ext cx="5080000" cy="460375"/>
          </a:xfrm>
          <a:prstGeom prst="rect">
            <a:avLst/>
          </a:prstGeom>
          <a:noFill/>
          <a:ln w="9525">
            <a:noFill/>
          </a:ln>
        </p:spPr>
        <p:txBody>
          <a:bodyPr>
            <a:spAutoFit/>
          </a:bodyPr>
          <a:p>
            <a:pPr indent="412115"/>
            <a:r>
              <a:rPr lang="zh-CN" sz="2400" b="1">
                <a:solidFill>
                  <a:srgbClr val="000000"/>
                </a:solidFill>
                <a:latin typeface="微软雅黑" panose="020B0503020204020204" pitchFamily="34" charset="-122"/>
                <a:ea typeface="微软雅黑" panose="020B0503020204020204" pitchFamily="34" charset="-122"/>
              </a:rPr>
              <a:t>六、其他需要报告的事项</a:t>
            </a:r>
            <a:endParaRPr lang="zh-CN" sz="2400" b="1">
              <a:solidFill>
                <a:srgbClr val="000000"/>
              </a:solidFill>
              <a:latin typeface="微软雅黑" panose="020B0503020204020204" pitchFamily="34" charset="-122"/>
              <a:ea typeface="微软雅黑" panose="020B0503020204020204" pitchFamily="34" charset="-122"/>
            </a:endParaRPr>
          </a:p>
        </p:txBody>
      </p:sp>
      <p:sp>
        <p:nvSpPr>
          <p:cNvPr id="17" name="文本框 16"/>
          <p:cNvSpPr txBox="1"/>
          <p:nvPr>
            <p:custDataLst>
              <p:tags r:id="rId8"/>
            </p:custDataLst>
          </p:nvPr>
        </p:nvSpPr>
        <p:spPr>
          <a:xfrm>
            <a:off x="746125" y="1355090"/>
            <a:ext cx="10736580" cy="4187825"/>
          </a:xfrm>
          <a:prstGeom prst="rect">
            <a:avLst/>
          </a:prstGeom>
          <a:noFill/>
        </p:spPr>
        <p:txBody>
          <a:bodyPr wrap="square" rtlCol="0">
            <a:noAutofit/>
          </a:bodyPr>
          <a:p>
            <a:r>
              <a:rPr lang="en-US"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（一）收取信息费情况</a:t>
            </a:r>
            <a:endPar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依据《政府信息公开信息处理费管理办法》，我</a:t>
            </a:r>
            <a:r>
              <a:rPr lang="zh-CN"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单位</a:t>
            </a:r>
            <a:r>
              <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无信息处理费。</a:t>
            </a:r>
            <a:endPar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（二）落实上级年度政务公开工作要点情况</a:t>
            </a:r>
            <a:endPar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根据政府信息公开工作要点的有关要求，围绕惠企宣传、优化营商环境、疫情防控、公共企事业信息等重点领域，细化分解各项任务，同时丰富政府信息公开形式，规范政府信息公开申请处理程序，推进机关政府信息公开工作的规范化、制度化和科学化水平。</a:t>
            </a:r>
            <a:endPar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（三）人大代表建议和政协提案情况</a:t>
            </a:r>
            <a:endPar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2022年，县政协委员对我局共提出提案2件，办理结果均按时公开。</a:t>
            </a:r>
            <a:endPar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（四）本年度政务公开工作创新情况：开通“微山经济开发区管理委员会”公众号，通过微信公众平台发布各类信息及部门动态共计207条。</a:t>
            </a:r>
            <a:endPar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（五）</a:t>
            </a:r>
            <a:r>
              <a:rPr lang="zh-CN"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微山经济开发区</a:t>
            </a:r>
            <a:r>
              <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本年度政府信息公开工作年度报告数据统计无需要说明的事项。</a:t>
            </a:r>
            <a:endPar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（六）</a:t>
            </a:r>
            <a:r>
              <a:rPr lang="zh-CN"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微山经济开发区</a:t>
            </a:r>
            <a:r>
              <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认为需要报告的其他事项：无。</a:t>
            </a:r>
            <a:endPar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a:p>
            <a:r>
              <a:rPr lang="en-US"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    </a:t>
            </a:r>
            <a:r>
              <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rPr>
              <a:t>（七）其他有关文件专门要求通过政府信息公开工作年度报告予以报告的事项：无。</a:t>
            </a:r>
            <a:endParaRPr sz="2000" spc="100" dirty="0" smtClean="0">
              <a:ln w="3175">
                <a:noFill/>
                <a:prstDash val="dash"/>
              </a:ln>
              <a:solidFill>
                <a:schemeClr val="dk1">
                  <a:lumMod val="75000"/>
                  <a:lumOff val="25000"/>
                </a:schemeClr>
              </a:solidFill>
              <a:effectLst/>
              <a:uFillTx/>
              <a:latin typeface="汉仪文黑-75简" panose="00020600040101010101" charset="-122"/>
              <a:ea typeface="汉仪文黑-55简" panose="00020600040101010101" charset="-122"/>
              <a:cs typeface="微软雅黑" panose="020B0503020204020204" pitchFamily="34" charset="-122"/>
            </a:endParaRPr>
          </a:p>
        </p:txBody>
      </p:sp>
    </p:spTree>
    <p:custDataLst>
      <p:tags r:id="rId9"/>
    </p:custDataLst>
  </p:cSld>
  <p:clrMapOvr>
    <a:masterClrMapping/>
  </p:clrMapOvr>
</p:sld>
</file>

<file path=ppt/tags/tag1.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16*i*1"/>
  <p:tag name="KSO_WM_BEAUTIFY_FLAG" val="#wm#"/>
  <p:tag name="KSO_WM_TAG_VERSION" val="1.0"/>
  <p:tag name="KSO_WM_CHIP_GROUPID" val="6233f43f5f534a53ceb16e2a"/>
  <p:tag name="KSO_WM_CHIP_XID" val="623986e20134f08651a29739"/>
  <p:tag name="KSO_WM_UNIT_DEC_AREA_ID" val="e3932253fead49f1a20e85cdff052941"/>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e2a39014ec92492f8326bf0bd67d3631"/>
</p:tagLst>
</file>

<file path=ppt/tags/tag10.xml><?xml version="1.0" encoding="utf-8"?>
<p:tagLst xmlns:p="http://schemas.openxmlformats.org/presentationml/2006/main">
  <p:tag name="KSO_WM_UNIT_SUBTYPE" val="a"/>
  <p:tag name="KSO_WM_UNIT_PRESET_TEXT" val="演讲人姓名"/>
  <p:tag name="KSO_WM_UNIT_NOCLEAR" val="0"/>
  <p:tag name="KSO_WM_UNIT_VALUE" val="28"/>
  <p:tag name="KSO_WM_UNIT_HIGHLIGHT" val="0"/>
  <p:tag name="KSO_WM_UNIT_COMPATIBLE" val="0"/>
  <p:tag name="KSO_WM_UNIT_DIAGRAM_ISNUMVISUAL" val="0"/>
  <p:tag name="KSO_WM_UNIT_DIAGRAM_ISREFERUNIT" val="0"/>
  <p:tag name="KSO_WM_UNIT_TYPE" val="f"/>
  <p:tag name="KSO_WM_UNIT_INDEX" val="2"/>
  <p:tag name="KSO_WM_UNIT_ID" val="custom20222207_1*f*2"/>
  <p:tag name="KSO_WM_TEMPLATE_CATEGORY" val="custom"/>
  <p:tag name="KSO_WM_TEMPLATE_INDEX" val="20222207"/>
  <p:tag name="KSO_WM_UNIT_LAYERLEVEL" val="1"/>
  <p:tag name="KSO_WM_TAG_VERSION" val="1.0"/>
  <p:tag name="KSO_WM_BEAUTIFY_FLAG" val="#wm#"/>
  <p:tag name="KSO_WM_UNIT_DEFAULT_FONT" val="14;14;2"/>
  <p:tag name="KSO_WM_UNIT_BLOCK" val="0"/>
  <p:tag name="KSO_WM_UNIT_SM_LIMIT_TYPE" val="2"/>
  <p:tag name="KSO_WM_UNIT_DEC_AREA_ID" val="10b22774adb44056a696b7b873083b9d"/>
  <p:tag name="KSO_WM_UNIT_DECORATE_INFO" val="{&quot;DecorateInfoH&quot;:{&quot;IsAbs&quot;:false},&quot;DecorateInfoW&quot;:{&quot;IsAbs&quot;:false},&quot;DecorateInfoX&quot;:{&quot;IsAbs&quot;:true,&quot;Pos&quot;:1},&quot;DecorateInfoY&quot;:{&quot;IsAbs&quot;:true,&quot;Pos&quot;:1},&quot;ReferentInfo&quot;:{&quot;Id&quot;:&quot;5bd25bab350a46e7a99ef91c7a1d2694&quot;,&quot;X&quot;:{&quot;Pos&quot;:1},&quot;Y&quot;:{&quot;Pos&quot;:1}},&quot;whChangeMode&quot;:1}"/>
  <p:tag name="KSO_WM_CHIP_GROUPID" val="6184fc6504b8904ebc644dba"/>
  <p:tag name="KSO_WM_CHIP_XID" val="6184fc6504b8904ebc644db7"/>
  <p:tag name="KSO_WM_CHIP_FILLAREA_FILL_RULE" val="{&quot;fill_align&quot;:&quot;cm&quot;,&quot;fill_mode&quot;:&quot;adaptive&quot;,&quot;sacle_strategy&quot;:&quot;smart&quot;}"/>
  <p:tag name="KSO_WM_ASSEMBLE_CHIP_INDEX" val="149a4ae8e96c4922b0c1649e6b361052"/>
  <p:tag name="KSO_WM_UNIT_TEXT_FILL_FORE_SCHEMECOLOR_INDEX_BRIGHTNESS" val="0"/>
  <p:tag name="KSO_WM_UNIT_TEXT_FILL_FORE_SCHEMECOLOR_INDEX" val="14"/>
  <p:tag name="KSO_WM_UNIT_TEXT_FILL_TYPE" val="1"/>
  <p:tag name="KSO_WM_TEMPLATE_ASSEMBLE_XID" val="6244097fd933a459e555c816"/>
  <p:tag name="KSO_WM_TEMPLATE_ASSEMBLE_GROUPID" val="6244097fd933a459e555c816"/>
</p:tagLst>
</file>

<file path=ppt/tags/tag100.xml><?xml version="1.0" encoding="utf-8"?>
<p:tagLst xmlns:p="http://schemas.openxmlformats.org/presentationml/2006/main">
  <p:tag name="KSO_WM_SLIDE_BACKGROUND_TYPE" val="general"/>
  <p:tag name="KSO_WM_UNIT_TEXT_FILL_FORE_SCHEMECOLOR_INDEX_BRIGHTNESS" val="0.15"/>
  <p:tag name="KSO_WM_UNIT_TEXT_FILL_FORE_SCHEMECOLOR_INDEX" val="1"/>
  <p:tag name="KSO_WM_UNIT_TEXT_FILL_TYPE" val="1"/>
</p:tagLst>
</file>

<file path=ppt/tags/tag101.xml><?xml version="1.0" encoding="utf-8"?>
<p:tagLst xmlns:p="http://schemas.openxmlformats.org/presentationml/2006/main">
  <p:tag name="KSO_WM_SLIDE_BACKGROUND_TYPE" val="general"/>
  <p:tag name="KSO_WM_UNIT_TEXT_FILL_FORE_SCHEMECOLOR_INDEX_BRIGHTNESS" val="0.15"/>
  <p:tag name="KSO_WM_UNIT_TEXT_FILL_FORE_SCHEMECOLOR_INDEX" val="1"/>
  <p:tag name="KSO_WM_UNIT_TEXT_FILL_TYPE" val="1"/>
</p:tagLst>
</file>

<file path=ppt/tags/tag102.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8*i*1"/>
  <p:tag name="KSO_WM_BEAUTIFY_FLAG" val="#wm#"/>
  <p:tag name="KSO_WM_TAG_VERSION" val="1.0"/>
  <p:tag name="KSO_WM_CHIP_GROUPID" val="6233f43f5f534a53ceb16e2a"/>
  <p:tag name="KSO_WM_CHIP_XID" val="623986e20134f08651a2962c"/>
  <p:tag name="KSO_WM_UNIT_DEC_AREA_ID" val="894d0a875801498e84856746fd0fa3bd"/>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42f066845d574fe7af1019fbb25319e2"/>
  <p:tag name="KSO_WM_SLIDE_BACKGROUND_TYPE" val="frame"/>
</p:tagLst>
</file>

<file path=ppt/tags/tag10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bg20220673_2*i*1"/>
  <p:tag name="KSO_WM_UNIT_LAYERLEVEL" val="1"/>
  <p:tag name="KSO_WM_TAG_VERSION" val="1.0"/>
  <p:tag name="KSO_WM_BEAUTIFY_FLAG" val="#wm#"/>
  <p:tag name="KSO_WM_UNIT_BK_DARK_LIGHT" val="2"/>
  <p:tag name="KSO_WM_UNIT_SUBTYPE" val="h"/>
  <p:tag name="KSO_WM_UNIT_TYPE" val="i"/>
  <p:tag name="KSO_WM_UNIT_INDEX" val="1"/>
  <p:tag name="KSO_WM_TEMPLATE_CATEGORY" val="bg"/>
  <p:tag name="KSO_WM_TEMPLATE_INDEX" val="20220673"/>
  <p:tag name="KSO_WM_CHIP_GROUPID" val="61837e08a6a891b1f9db06c4"/>
  <p:tag name="KSO_WM_CHIP_XID" val="618b7c5318adb49c6c1f29b3"/>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104.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9*i*1"/>
  <p:tag name="KSO_WM_BEAUTIFY_FLAG" val="#wm#"/>
  <p:tag name="KSO_WM_TAG_VERSION" val="1.0"/>
  <p:tag name="KSO_WM_CHIP_GROUPID" val="6233f43f5f534a53ceb16e2a"/>
  <p:tag name="KSO_WM_CHIP_XID" val="623986e20134f08651a295ef"/>
  <p:tag name="KSO_WM_UNIT_DEC_AREA_ID" val="f8a2baab641c48cab81b008b04b6bb6f"/>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014c7701f35d4c808d0e5e1a0af7a59d"/>
  <p:tag name="KSO_WM_SLIDE_BACKGROUND_TYPE" val="frame"/>
</p:tagLst>
</file>

<file path=ppt/tags/tag105.xml><?xml version="1.0" encoding="utf-8"?>
<p:tagLst xmlns:p="http://schemas.openxmlformats.org/presentationml/2006/main">
  <p:tag name="KSO_WM_SLIDE_BACKGROUND_TYPE" val="frame"/>
  <p:tag name="KSO_WM_UNIT_TEXT_FILL_FORE_SCHEMECOLOR_INDEX_BRIGHTNESS" val="0"/>
  <p:tag name="KSO_WM_UNIT_TEXT_FILL_FORE_SCHEMECOLOR_INDEX" val="13"/>
  <p:tag name="KSO_WM_UNIT_TEXT_FILL_TYPE" val="1"/>
</p:tagLst>
</file>

<file path=ppt/tags/tag106.xml><?xml version="1.0" encoding="utf-8"?>
<p:tagLst xmlns:p="http://schemas.openxmlformats.org/presentationml/2006/main">
  <p:tag name="KSO_WM_SLIDE_BACKGROUND_TYPE" val="frame"/>
  <p:tag name="KSO_WM_UNIT_TEXT_FILL_FORE_SCHEMECOLOR_INDEX_BRIGHTNESS" val="0"/>
  <p:tag name="KSO_WM_UNIT_TEXT_FILL_FORE_SCHEMECOLOR_INDEX" val="13"/>
  <p:tag name="KSO_WM_UNIT_TEXT_FILL_TYPE" val="1"/>
</p:tagLst>
</file>

<file path=ppt/tags/tag107.xml><?xml version="1.0" encoding="utf-8"?>
<p:tagLst xmlns:p="http://schemas.openxmlformats.org/presentationml/2006/main">
  <p:tag name="KSO_WM_SLIDE_BACKGROUND_TYPE" val="frame"/>
  <p:tag name="KSO_WM_UNIT_TEXT_FILL_FORE_SCHEMECOLOR_INDEX_BRIGHTNESS" val="0.15"/>
  <p:tag name="KSO_WM_UNIT_TEXT_FILL_FORE_SCHEMECOLOR_INDEX" val="1"/>
  <p:tag name="KSO_WM_UNIT_TEXT_FILL_TYPE" val="1"/>
</p:tagLst>
</file>

<file path=ppt/tags/tag108.xml><?xml version="1.0" encoding="utf-8"?>
<p:tagLst xmlns:p="http://schemas.openxmlformats.org/presentationml/2006/main">
  <p:tag name="KSO_WM_SLIDE_BACKGROUND_TYPE" val="frame"/>
  <p:tag name="KSO_WM_UNIT_TEXT_FILL_FORE_SCHEMECOLOR_INDEX_BRIGHTNESS" val="0.15"/>
  <p:tag name="KSO_WM_UNIT_TEXT_FILL_FORE_SCHEMECOLOR_INDEX" val="1"/>
  <p:tag name="KSO_WM_UNIT_TEXT_FILL_TYPE" val="1"/>
</p:tagLst>
</file>

<file path=ppt/tags/tag109.xml><?xml version="1.0" encoding="utf-8"?>
<p:tagLst xmlns:p="http://schemas.openxmlformats.org/presentationml/2006/main">
  <p:tag name="KSO_WM_SLIDE_BACKGROUND_TYPE" val="frame"/>
  <p:tag name="KSO_WM_UNIT_TEXT_FILL_FORE_SCHEMECOLOR_INDEX_BRIGHTNESS" val="0.15"/>
  <p:tag name="KSO_WM_UNIT_TEXT_FILL_FORE_SCHEMECOLOR_INDEX" val="1"/>
  <p:tag name="KSO_WM_UNIT_TEXT_FILL_TYPE" val="1"/>
</p:tagLst>
</file>

<file path=ppt/tags/tag11.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8*i*1"/>
  <p:tag name="KSO_WM_BEAUTIFY_FLAG" val="#wm#"/>
  <p:tag name="KSO_WM_TAG_VERSION" val="1.0"/>
  <p:tag name="KSO_WM_CHIP_GROUPID" val="6233f43f5f534a53ceb16e2a"/>
  <p:tag name="KSO_WM_CHIP_XID" val="623986e20134f08651a2962c"/>
  <p:tag name="KSO_WM_UNIT_DEC_AREA_ID" val="60ffdbccb8d24355af2158d5acdd621c"/>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01a409e501d44d7851ffc94b6c3ae78"/>
</p:tagLst>
</file>

<file path=ppt/tags/tag110.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8*i*1"/>
  <p:tag name="KSO_WM_BEAUTIFY_FLAG" val="#wm#"/>
  <p:tag name="KSO_WM_TAG_VERSION" val="1.0"/>
  <p:tag name="KSO_WM_CHIP_GROUPID" val="6233f43f5f534a53ceb16e2a"/>
  <p:tag name="KSO_WM_CHIP_XID" val="623986e20134f08651a2962c"/>
  <p:tag name="KSO_WM_UNIT_DEC_AREA_ID" val="687e50265e2c45279a746b757768a9ca"/>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49bf9ad6c84149fe8477b39481b5a505"/>
  <p:tag name="KSO_WM_SLIDE_BACKGROUND_TYPE" val="leftRight"/>
</p:tagLst>
</file>

<file path=ppt/tags/tag11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bg20220673_3*i*1"/>
  <p:tag name="KSO_WM_UNIT_LAYERLEVEL" val="1"/>
  <p:tag name="KSO_WM_TAG_VERSION" val="1.0"/>
  <p:tag name="KSO_WM_BEAUTIFY_FLAG" val="#wm#"/>
  <p:tag name="KSO_WM_UNIT_SUBTYPE" val="h"/>
  <p:tag name="KSO_WM_UNIT_TYPE" val="i"/>
  <p:tag name="KSO_WM_UNIT_INDEX" val="1"/>
  <p:tag name="KSO_WM_UNIT_BK_DARK_LIGHT" val="2"/>
  <p:tag name="KSO_WM_TEMPLATE_CATEGORY" val="bg"/>
  <p:tag name="KSO_WM_TEMPLATE_INDEX" val="20220673"/>
  <p:tag name="KSO_WM_CHIP_GROUPID" val="61837e08a6a891b1f9db06c4"/>
  <p:tag name="KSO_WM_CHIP_XID" val="618b7c5318adb49c6c1f29b4"/>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12.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10*i*1"/>
  <p:tag name="KSO_WM_BEAUTIFY_FLAG" val="#wm#"/>
  <p:tag name="KSO_WM_TAG_VERSION" val="1.0"/>
  <p:tag name="KSO_WM_CHIP_GROUPID" val="6233f43f5f534a53ceb16e2a"/>
  <p:tag name="KSO_WM_CHIP_XID" val="623986e20134f08651a29605"/>
  <p:tag name="KSO_WM_UNIT_DEC_AREA_ID" val="b6c97696da574a948e9c677fd85c8cda"/>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f8be1aca67ce4e86837369da7eecd858"/>
  <p:tag name="KSO_WM_SLIDE_BACKGROUND_TYPE" val="leftRight"/>
</p:tagLst>
</file>

<file path=ppt/tags/tag113.xml><?xml version="1.0" encoding="utf-8"?>
<p:tagLst xmlns:p="http://schemas.openxmlformats.org/presentationml/2006/main">
  <p:tag name="KSO_WM_SLIDE_BACKGROUND_TYPE" val="leftRight"/>
  <p:tag name="KSO_WM_UNIT_TEXT_FILL_FORE_SCHEMECOLOR_INDEX_BRIGHTNESS" val="0"/>
  <p:tag name="KSO_WM_UNIT_TEXT_FILL_FORE_SCHEMECOLOR_INDEX" val="13"/>
  <p:tag name="KSO_WM_UNIT_TEXT_FILL_TYPE" val="1"/>
</p:tagLst>
</file>

<file path=ppt/tags/tag114.xml><?xml version="1.0" encoding="utf-8"?>
<p:tagLst xmlns:p="http://schemas.openxmlformats.org/presentationml/2006/main">
  <p:tag name="KSO_WM_SLIDE_BACKGROUND_TYPE" val="leftRight"/>
  <p:tag name="KSO_WM_UNIT_TEXT_FILL_FORE_SCHEMECOLOR_INDEX_BRIGHTNESS" val="0.15"/>
  <p:tag name="KSO_WM_UNIT_TEXT_FILL_FORE_SCHEMECOLOR_INDEX" val="1"/>
  <p:tag name="KSO_WM_UNIT_TEXT_FILL_TYPE" val="1"/>
</p:tagLst>
</file>

<file path=ppt/tags/tag115.xml><?xml version="1.0" encoding="utf-8"?>
<p:tagLst xmlns:p="http://schemas.openxmlformats.org/presentationml/2006/main">
  <p:tag name="KSO_WM_SLIDE_BACKGROUND_TYPE" val="leftRight"/>
  <p:tag name="KSO_WM_UNIT_TEXT_FILL_FORE_SCHEMECOLOR_INDEX_BRIGHTNESS" val="0.15"/>
  <p:tag name="KSO_WM_UNIT_TEXT_FILL_FORE_SCHEMECOLOR_INDEX" val="1"/>
  <p:tag name="KSO_WM_UNIT_TEXT_FILL_TYPE" val="1"/>
</p:tagLst>
</file>

<file path=ppt/tags/tag116.xml><?xml version="1.0" encoding="utf-8"?>
<p:tagLst xmlns:p="http://schemas.openxmlformats.org/presentationml/2006/main">
  <p:tag name="KSO_WM_SLIDE_BACKGROUND_TYPE" val="leftRight"/>
  <p:tag name="KSO_WM_UNIT_TEXT_FILL_FORE_SCHEMECOLOR_INDEX_BRIGHTNESS" val="0.15"/>
  <p:tag name="KSO_WM_UNIT_TEXT_FILL_FORE_SCHEMECOLOR_INDEX" val="1"/>
  <p:tag name="KSO_WM_UNIT_TEXT_FILL_TYPE" val="1"/>
</p:tagLst>
</file>

<file path=ppt/tags/tag117.xml><?xml version="1.0" encoding="utf-8"?>
<p:tagLst xmlns:p="http://schemas.openxmlformats.org/presentationml/2006/main">
  <p:tag name="KSO_WM_SLIDE_BACKGROUND_TYPE" val="leftRight"/>
  <p:tag name="KSO_WM_UNIT_TEXT_FILL_FORE_SCHEMECOLOR_INDEX_BRIGHTNESS" val="0"/>
  <p:tag name="KSO_WM_UNIT_TEXT_FILL_FORE_SCHEMECOLOR_INDEX" val="13"/>
  <p:tag name="KSO_WM_UNIT_TEXT_FILL_TYPE" val="1"/>
</p:tagLst>
</file>

<file path=ppt/tags/tag118.xml><?xml version="1.0" encoding="utf-8"?>
<p:tagLst xmlns:p="http://schemas.openxmlformats.org/presentationml/2006/main">
  <p:tag name="KSO_WM_SLIDE_BACKGROUND_TYPE" val="leftRight"/>
  <p:tag name="KSO_WM_UNIT_TEXT_FILL_FORE_SCHEMECOLOR_INDEX_BRIGHTNESS" val="0"/>
  <p:tag name="KSO_WM_UNIT_TEXT_FILL_FORE_SCHEMECOLOR_INDEX" val="13"/>
  <p:tag name="KSO_WM_UNIT_TEXT_FILL_TYPE" val="1"/>
</p:tagLst>
</file>

<file path=ppt/tags/tag119.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8*i*1"/>
  <p:tag name="KSO_WM_BEAUTIFY_FLAG" val="#wm#"/>
  <p:tag name="KSO_WM_TAG_VERSION" val="1.0"/>
  <p:tag name="KSO_WM_CHIP_GROUPID" val="6233f43f5f534a53ceb16e2a"/>
  <p:tag name="KSO_WM_CHIP_XID" val="623986e20134f08651a2962c"/>
  <p:tag name="KSO_WM_UNIT_DEC_AREA_ID" val="28229a2cc0fa4fac9438d1060a8ba6e4"/>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c3bb6a9eb5844b78c30ecb3140a667c"/>
  <p:tag name="KSO_WM_SLIDE_BACKGROUND_TYPE" val="topBottom"/>
</p:tagLst>
</file>

<file path=ppt/tags/tag12.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10*i*1"/>
  <p:tag name="KSO_WM_BEAUTIFY_FLAG" val="#wm#"/>
  <p:tag name="KSO_WM_TAG_VERSION" val="1.0"/>
  <p:tag name="KSO_WM_CHIP_GROUPID" val="6233f43f5f534a53ceb16e2a"/>
  <p:tag name="KSO_WM_CHIP_XID" val="623986e20134f08651a29605"/>
  <p:tag name="KSO_WM_UNIT_DEC_AREA_ID" val="9e934fc925d24ba1b97da38127ac9584"/>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e9be5a4b87bc4f29bb700c03f98bd75e"/>
</p:tagLst>
</file>

<file path=ppt/tags/tag12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bg20220673_4*i*1"/>
  <p:tag name="KSO_WM_UNIT_LAYERLEVEL" val="1"/>
  <p:tag name="KSO_WM_TAG_VERSION" val="1.0"/>
  <p:tag name="KSO_WM_BEAUTIFY_FLAG" val="#wm#"/>
  <p:tag name="KSO_WM_UNIT_SUBTYPE" val="h"/>
  <p:tag name="KSO_WM_UNIT_TYPE" val="i"/>
  <p:tag name="KSO_WM_UNIT_INDEX" val="1"/>
  <p:tag name="KSO_WM_UNIT_BK_DARK_LIGHT" val="2"/>
  <p:tag name="KSO_WM_TEMPLATE_CATEGORY" val="bg"/>
  <p:tag name="KSO_WM_TEMPLATE_INDEX" val="20220673"/>
  <p:tag name="KSO_WM_CHIP_GROUPID" val="61837e08a6a891b1f9db06c4"/>
  <p:tag name="KSO_WM_CHIP_XID" val="618b7c5318adb49c6c1f29b5"/>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21.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9*i*1"/>
  <p:tag name="KSO_WM_BEAUTIFY_FLAG" val="#wm#"/>
  <p:tag name="KSO_WM_TAG_VERSION" val="1.0"/>
  <p:tag name="KSO_WM_CHIP_GROUPID" val="6233f43f5f534a53ceb16e2a"/>
  <p:tag name="KSO_WM_CHIP_XID" val="623986e20134f08651a295ef"/>
  <p:tag name="KSO_WM_UNIT_DEC_AREA_ID" val="ba825d956eb64027a5566cde3378d903"/>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c41744296cd24cf581b7585426ac0397"/>
  <p:tag name="KSO_WM_SLIDE_BACKGROUND_TYPE" val="topBottom"/>
</p:tagLst>
</file>

<file path=ppt/tags/tag122.xml><?xml version="1.0" encoding="utf-8"?>
<p:tagLst xmlns:p="http://schemas.openxmlformats.org/presentationml/2006/main">
  <p:tag name="KSO_WM_SLIDE_BACKGROUND_TYPE" val="topBottom"/>
  <p:tag name="KSO_WM_UNIT_TEXT_FILL_FORE_SCHEMECOLOR_INDEX_BRIGHTNESS" val="0"/>
  <p:tag name="KSO_WM_UNIT_TEXT_FILL_FORE_SCHEMECOLOR_INDEX" val="13"/>
  <p:tag name="KSO_WM_UNIT_TEXT_FILL_TYPE" val="1"/>
</p:tagLst>
</file>

<file path=ppt/tags/tag123.xml><?xml version="1.0" encoding="utf-8"?>
<p:tagLst xmlns:p="http://schemas.openxmlformats.org/presentationml/2006/main">
  <p:tag name="KSO_WM_SLIDE_BACKGROUND_TYPE" val="topBottom"/>
  <p:tag name="KSO_WM_UNIT_TEXT_FILL_FORE_SCHEMECOLOR_INDEX_BRIGHTNESS" val="0.15"/>
  <p:tag name="KSO_WM_UNIT_TEXT_FILL_FORE_SCHEMECOLOR_INDEX" val="1"/>
  <p:tag name="KSO_WM_UNIT_TEXT_FILL_TYPE" val="1"/>
</p:tagLst>
</file>

<file path=ppt/tags/tag124.xml><?xml version="1.0" encoding="utf-8"?>
<p:tagLst xmlns:p="http://schemas.openxmlformats.org/presentationml/2006/main">
  <p:tag name="KSO_WM_SLIDE_BACKGROUND_TYPE" val="topBottom"/>
  <p:tag name="KSO_WM_UNIT_TEXT_FILL_FORE_SCHEMECOLOR_INDEX_BRIGHTNESS" val="0.15"/>
  <p:tag name="KSO_WM_UNIT_TEXT_FILL_FORE_SCHEMECOLOR_INDEX" val="1"/>
  <p:tag name="KSO_WM_UNIT_TEXT_FILL_TYPE" val="1"/>
</p:tagLst>
</file>

<file path=ppt/tags/tag125.xml><?xml version="1.0" encoding="utf-8"?>
<p:tagLst xmlns:p="http://schemas.openxmlformats.org/presentationml/2006/main">
  <p:tag name="KSO_WM_SLIDE_BACKGROUND_TYPE" val="topBottom"/>
  <p:tag name="KSO_WM_UNIT_TEXT_FILL_FORE_SCHEMECOLOR_INDEX_BRIGHTNESS" val="0.15"/>
  <p:tag name="KSO_WM_UNIT_TEXT_FILL_FORE_SCHEMECOLOR_INDEX" val="1"/>
  <p:tag name="KSO_WM_UNIT_TEXT_FILL_TYPE" val="1"/>
</p:tagLst>
</file>

<file path=ppt/tags/tag126.xml><?xml version="1.0" encoding="utf-8"?>
<p:tagLst xmlns:p="http://schemas.openxmlformats.org/presentationml/2006/main">
  <p:tag name="KSO_WM_SLIDE_BACKGROUND_TYPE" val="topBottom"/>
  <p:tag name="KSO_WM_UNIT_TEXT_FILL_FORE_SCHEMECOLOR_INDEX_BRIGHTNESS" val="0"/>
  <p:tag name="KSO_WM_UNIT_TEXT_FILL_FORE_SCHEMECOLOR_INDEX" val="13"/>
  <p:tag name="KSO_WM_UNIT_TEXT_FILL_TYPE" val="1"/>
</p:tagLst>
</file>

<file path=ppt/tags/tag127.xml><?xml version="1.0" encoding="utf-8"?>
<p:tagLst xmlns:p="http://schemas.openxmlformats.org/presentationml/2006/main">
  <p:tag name="KSO_WM_SLIDE_BACKGROUND_TYPE" val="topBottom"/>
  <p:tag name="KSO_WM_UNIT_TEXT_FILL_FORE_SCHEMECOLOR_INDEX_BRIGHTNESS" val="0"/>
  <p:tag name="KSO_WM_UNIT_TEXT_FILL_FORE_SCHEMECOLOR_INDEX" val="13"/>
  <p:tag name="KSO_WM_UNIT_TEXT_FILL_TYPE" val="1"/>
</p:tagLst>
</file>

<file path=ppt/tags/tag128.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8*i*1"/>
  <p:tag name="KSO_WM_BEAUTIFY_FLAG" val="#wm#"/>
  <p:tag name="KSO_WM_TAG_VERSION" val="1.0"/>
  <p:tag name="KSO_WM_CHIP_GROUPID" val="6233f43f5f534a53ceb16e2a"/>
  <p:tag name="KSO_WM_CHIP_XID" val="623986e20134f08651a2962c"/>
  <p:tag name="KSO_WM_UNIT_DEC_AREA_ID" val="82520048cd8d4476b3295ae3b241477f"/>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11957a5dcda64f53bd55f8f69b79b1d5"/>
  <p:tag name="KSO_WM_SLIDE_BACKGROUND_TYPE" val="bottomTop"/>
</p:tagLst>
</file>

<file path=ppt/tags/tag12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bg20220673_5*i*1"/>
  <p:tag name="KSO_WM_UNIT_LAYERLEVEL" val="1"/>
  <p:tag name="KSO_WM_TAG_VERSION" val="1.0"/>
  <p:tag name="KSO_WM_BEAUTIFY_FLAG" val="#wm#"/>
  <p:tag name="KSO_WM_UNIT_SUBTYPE" val="h"/>
  <p:tag name="KSO_WM_UNIT_TYPE" val="i"/>
  <p:tag name="KSO_WM_UNIT_INDEX" val="1"/>
  <p:tag name="KSO_WM_UNIT_BK_DARK_LIGHT" val="2"/>
  <p:tag name="KSO_WM_TEMPLATE_CATEGORY" val="bg"/>
  <p:tag name="KSO_WM_TEMPLATE_INDEX" val="20220673"/>
  <p:tag name="KSO_WM_CHIP_GROUPID" val="61837e08a6a891b1f9db06c4"/>
  <p:tag name="KSO_WM_CHIP_XID" val="618b7c5318adb49c6c1f29b6"/>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3.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9*i*1"/>
  <p:tag name="KSO_WM_BEAUTIFY_FLAG" val="#wm#"/>
  <p:tag name="KSO_WM_TAG_VERSION" val="1.0"/>
  <p:tag name="KSO_WM_CHIP_GROUPID" val="6233f43f5f534a53ceb16e2a"/>
  <p:tag name="KSO_WM_CHIP_XID" val="623986e20134f08651a295ef"/>
  <p:tag name="KSO_WM_UNIT_DEC_AREA_ID" val="158ba320e9a8460eb9abefd5fb8e650e"/>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6519632d9f1949b480bf583c8822c50b"/>
</p:tagLst>
</file>

<file path=ppt/tags/tag130.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10*i*1"/>
  <p:tag name="KSO_WM_BEAUTIFY_FLAG" val="#wm#"/>
  <p:tag name="KSO_WM_TAG_VERSION" val="1.0"/>
  <p:tag name="KSO_WM_CHIP_GROUPID" val="6233f43f5f534a53ceb16e2a"/>
  <p:tag name="KSO_WM_CHIP_XID" val="623986e20134f08651a29605"/>
  <p:tag name="KSO_WM_UNIT_DEC_AREA_ID" val="eddcedad598a4076ace3ec359cd3bf35"/>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ba71a675969b4ed2953304c9285a3986"/>
  <p:tag name="KSO_WM_SLIDE_BACKGROUND_TYPE" val="bottomTop"/>
</p:tagLst>
</file>

<file path=ppt/tags/tag131.xml><?xml version="1.0" encoding="utf-8"?>
<p:tagLst xmlns:p="http://schemas.openxmlformats.org/presentationml/2006/main">
  <p:tag name="KSO_WM_SLIDE_BACKGROUND_TYPE" val="bottomTop"/>
  <p:tag name="KSO_WM_UNIT_TEXT_FILL_FORE_SCHEMECOLOR_INDEX_BRIGHTNESS" val="0"/>
  <p:tag name="KSO_WM_UNIT_TEXT_FILL_FORE_SCHEMECOLOR_INDEX" val="13"/>
  <p:tag name="KSO_WM_UNIT_TEXT_FILL_TYPE" val="1"/>
</p:tagLst>
</file>

<file path=ppt/tags/tag132.xml><?xml version="1.0" encoding="utf-8"?>
<p:tagLst xmlns:p="http://schemas.openxmlformats.org/presentationml/2006/main">
  <p:tag name="KSO_WM_SLIDE_BACKGROUND_TYPE" val="bottomTop"/>
  <p:tag name="KSO_WM_UNIT_TEXT_FILL_FORE_SCHEMECOLOR_INDEX_BRIGHTNESS" val="0.15"/>
  <p:tag name="KSO_WM_UNIT_TEXT_FILL_FORE_SCHEMECOLOR_INDEX" val="1"/>
  <p:tag name="KSO_WM_UNIT_TEXT_FILL_TYPE" val="1"/>
</p:tagLst>
</file>

<file path=ppt/tags/tag133.xml><?xml version="1.0" encoding="utf-8"?>
<p:tagLst xmlns:p="http://schemas.openxmlformats.org/presentationml/2006/main">
  <p:tag name="KSO_WM_SLIDE_BACKGROUND_TYPE" val="bottomTop"/>
  <p:tag name="KSO_WM_UNIT_TEXT_FILL_FORE_SCHEMECOLOR_INDEX_BRIGHTNESS" val="0.15"/>
  <p:tag name="KSO_WM_UNIT_TEXT_FILL_FORE_SCHEMECOLOR_INDEX" val="1"/>
  <p:tag name="KSO_WM_UNIT_TEXT_FILL_TYPE" val="1"/>
</p:tagLst>
</file>

<file path=ppt/tags/tag134.xml><?xml version="1.0" encoding="utf-8"?>
<p:tagLst xmlns:p="http://schemas.openxmlformats.org/presentationml/2006/main">
  <p:tag name="KSO_WM_SLIDE_BACKGROUND_TYPE" val="bottomTop"/>
  <p:tag name="KSO_WM_UNIT_TEXT_FILL_FORE_SCHEMECOLOR_INDEX_BRIGHTNESS" val="0.15"/>
  <p:tag name="KSO_WM_UNIT_TEXT_FILL_FORE_SCHEMECOLOR_INDEX" val="1"/>
  <p:tag name="KSO_WM_UNIT_TEXT_FILL_TYPE" val="1"/>
</p:tagLst>
</file>

<file path=ppt/tags/tag135.xml><?xml version="1.0" encoding="utf-8"?>
<p:tagLst xmlns:p="http://schemas.openxmlformats.org/presentationml/2006/main">
  <p:tag name="KSO_WM_SLIDE_BACKGROUND_TYPE" val="bottomTop"/>
  <p:tag name="KSO_WM_UNIT_TEXT_FILL_FORE_SCHEMECOLOR_INDEX_BRIGHTNESS" val="0"/>
  <p:tag name="KSO_WM_UNIT_TEXT_FILL_FORE_SCHEMECOLOR_INDEX" val="13"/>
  <p:tag name="KSO_WM_UNIT_TEXT_FILL_TYPE" val="1"/>
</p:tagLst>
</file>

<file path=ppt/tags/tag136.xml><?xml version="1.0" encoding="utf-8"?>
<p:tagLst xmlns:p="http://schemas.openxmlformats.org/presentationml/2006/main">
  <p:tag name="KSO_WM_SLIDE_BACKGROUND_TYPE" val="bottomTop"/>
  <p:tag name="KSO_WM_UNIT_TEXT_FILL_FORE_SCHEMECOLOR_INDEX_BRIGHTNESS" val="0"/>
  <p:tag name="KSO_WM_UNIT_TEXT_FILL_FORE_SCHEMECOLOR_INDEX" val="13"/>
  <p:tag name="KSO_WM_UNIT_TEXT_FILL_TYPE" val="1"/>
</p:tagLst>
</file>

<file path=ppt/tags/tag137.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8*i*1"/>
  <p:tag name="KSO_WM_BEAUTIFY_FLAG" val="#wm#"/>
  <p:tag name="KSO_WM_TAG_VERSION" val="1.0"/>
  <p:tag name="KSO_WM_CHIP_GROUPID" val="6233f43f5f534a53ceb16e2a"/>
  <p:tag name="KSO_WM_CHIP_XID" val="623986e20134f08651a2962c"/>
  <p:tag name="KSO_WM_UNIT_DEC_AREA_ID" val="fd7bd4da5dd44692b6a3f948741a64f9"/>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f5b1e29be1f460cb36231a401d7c8ab"/>
  <p:tag name="KSO_WM_SLIDE_BACKGROUND_TYPE" val="navigation"/>
</p:tagLst>
</file>

<file path=ppt/tags/tag13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bg20220673_6*i*1"/>
  <p:tag name="KSO_WM_UNIT_LAYERLEVEL" val="1"/>
  <p:tag name="KSO_WM_TAG_VERSION" val="1.0"/>
  <p:tag name="KSO_WM_BEAUTIFY_FLAG" val="#wm#"/>
  <p:tag name="KSO_WM_UNIT_SUBTYPE" val="h"/>
  <p:tag name="KSO_WM_UNIT_TYPE" val="i"/>
  <p:tag name="KSO_WM_UNIT_INDEX" val="1"/>
  <p:tag name="KSO_WM_UNIT_BK_DARK_LIGHT" val="2"/>
  <p:tag name="KSO_WM_TEMPLATE_CATEGORY" val="bg"/>
  <p:tag name="KSO_WM_TEMPLATE_INDEX" val="20220673"/>
  <p:tag name="KSO_WM_CHIP_GROUPID" val="61837e08a6a891b1f9db06c4"/>
  <p:tag name="KSO_WM_CHIP_XID" val="618b7c5318adb49c6c1f29b7"/>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39.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9*i*1"/>
  <p:tag name="KSO_WM_BEAUTIFY_FLAG" val="#wm#"/>
  <p:tag name="KSO_WM_TAG_VERSION" val="1.0"/>
  <p:tag name="KSO_WM_CHIP_GROUPID" val="6233f43f5f534a53ceb16e2a"/>
  <p:tag name="KSO_WM_CHIP_XID" val="623986e20134f08651a295ef"/>
  <p:tag name="KSO_WM_UNIT_DEC_AREA_ID" val="7bc521caf9284e188fb1bb642e192fee"/>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82fa4e4be4c94888a516384cf9b15f23"/>
  <p:tag name="KSO_WM_SLIDE_BACKGROUND_TYPE" val="navigation"/>
</p:tagLst>
</file>

<file path=ppt/tags/tag1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0.xml><?xml version="1.0" encoding="utf-8"?>
<p:tagLst xmlns:p="http://schemas.openxmlformats.org/presentationml/2006/main">
  <p:tag name="KSO_WM_SLIDE_BACKGROUND_TYPE" val="navigation"/>
  <p:tag name="KSO_WM_UNIT_TEXT_FILL_FORE_SCHEMECOLOR_INDEX_BRIGHTNESS" val="0"/>
  <p:tag name="KSO_WM_UNIT_TEXT_FILL_FORE_SCHEMECOLOR_INDEX" val="13"/>
  <p:tag name="KSO_WM_UNIT_TEXT_FILL_TYPE" val="1"/>
</p:tagLst>
</file>

<file path=ppt/tags/tag141.xml><?xml version="1.0" encoding="utf-8"?>
<p:tagLst xmlns:p="http://schemas.openxmlformats.org/presentationml/2006/main">
  <p:tag name="KSO_WM_SLIDE_BACKGROUND_TYPE" val="navigation"/>
  <p:tag name="KSO_WM_UNIT_TEXT_FILL_FORE_SCHEMECOLOR_INDEX_BRIGHTNESS" val="0.15"/>
  <p:tag name="KSO_WM_UNIT_TEXT_FILL_FORE_SCHEMECOLOR_INDEX" val="1"/>
  <p:tag name="KSO_WM_UNIT_TEXT_FILL_TYPE" val="1"/>
</p:tagLst>
</file>

<file path=ppt/tags/tag142.xml><?xml version="1.0" encoding="utf-8"?>
<p:tagLst xmlns:p="http://schemas.openxmlformats.org/presentationml/2006/main">
  <p:tag name="KSO_WM_SLIDE_BACKGROUND_TYPE" val="navigation"/>
  <p:tag name="KSO_WM_UNIT_TEXT_FILL_FORE_SCHEMECOLOR_INDEX_BRIGHTNESS" val="0.15"/>
  <p:tag name="KSO_WM_UNIT_TEXT_FILL_FORE_SCHEMECOLOR_INDEX" val="1"/>
  <p:tag name="KSO_WM_UNIT_TEXT_FILL_TYPE" val="1"/>
</p:tagLst>
</file>

<file path=ppt/tags/tag143.xml><?xml version="1.0" encoding="utf-8"?>
<p:tagLst xmlns:p="http://schemas.openxmlformats.org/presentationml/2006/main">
  <p:tag name="KSO_WM_SLIDE_BACKGROUND_TYPE" val="navigation"/>
  <p:tag name="KSO_WM_UNIT_TEXT_FILL_FORE_SCHEMECOLOR_INDEX_BRIGHTNESS" val="0.15"/>
  <p:tag name="KSO_WM_UNIT_TEXT_FILL_FORE_SCHEMECOLOR_INDEX" val="1"/>
  <p:tag name="KSO_WM_UNIT_TEXT_FILL_TYPE" val="1"/>
</p:tagLst>
</file>

<file path=ppt/tags/tag144.xml><?xml version="1.0" encoding="utf-8"?>
<p:tagLst xmlns:p="http://schemas.openxmlformats.org/presentationml/2006/main">
  <p:tag name="KSO_WM_SLIDE_BACKGROUND_TYPE" val="navigation"/>
  <p:tag name="KSO_WM_UNIT_TEXT_FILL_FORE_SCHEMECOLOR_INDEX_BRIGHTNESS" val="0"/>
  <p:tag name="KSO_WM_UNIT_TEXT_FILL_FORE_SCHEMECOLOR_INDEX" val="13"/>
  <p:tag name="KSO_WM_UNIT_TEXT_FILL_TYPE" val="1"/>
</p:tagLst>
</file>

<file path=ppt/tags/tag145.xml><?xml version="1.0" encoding="utf-8"?>
<p:tagLst xmlns:p="http://schemas.openxmlformats.org/presentationml/2006/main">
  <p:tag name="KSO_WM_SLIDE_BACKGROUND_TYPE" val="navigation"/>
  <p:tag name="KSO_WM_UNIT_TEXT_FILL_FORE_SCHEMECOLOR_INDEX_BRIGHTNESS" val="0"/>
  <p:tag name="KSO_WM_UNIT_TEXT_FILL_FORE_SCHEMECOLOR_INDEX" val="13"/>
  <p:tag name="KSO_WM_UNIT_TEXT_FILL_TYPE" val="1"/>
</p:tagLst>
</file>

<file path=ppt/tags/tag146.xml><?xml version="1.0" encoding="utf-8"?>
<p:tagLst xmlns:p="http://schemas.openxmlformats.org/presentationml/2006/main">
  <p:tag name="KSO_WM_SLIDE_BACKGROUND_TYPE" val="navigation"/>
  <p:tag name="KSO_WM_UNIT_TEXT_FILL_FORE_SCHEMECOLOR_INDEX_BRIGHTNESS" val="0"/>
  <p:tag name="KSO_WM_UNIT_TEXT_FILL_FORE_SCHEMECOLOR_INDEX" val="13"/>
  <p:tag name="KSO_WM_UNIT_TEXT_FILL_TYPE" val="1"/>
</p:tagLst>
</file>

<file path=ppt/tags/tag147.xml><?xml version="1.0" encoding="utf-8"?>
<p:tagLst xmlns:p="http://schemas.openxmlformats.org/presentationml/2006/main">
  <p:tag name="KSO_WM_SLIDE_BACKGROUND_TYPE" val="navigation"/>
  <p:tag name="KSO_WM_UNIT_TEXT_FILL_FORE_SCHEMECOLOR_INDEX_BRIGHTNESS" val="0"/>
  <p:tag name="KSO_WM_UNIT_TEXT_FILL_FORE_SCHEMECOLOR_INDEX" val="13"/>
  <p:tag name="KSO_WM_UNIT_TEXT_FILL_TYPE" val="1"/>
</p:tagLst>
</file>

<file path=ppt/tags/tag148.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8*i*1"/>
  <p:tag name="KSO_WM_BEAUTIFY_FLAG" val="#wm#"/>
  <p:tag name="KSO_WM_TAG_VERSION" val="1.0"/>
  <p:tag name="KSO_WM_CHIP_GROUPID" val="6233f43f5f534a53ceb16e2a"/>
  <p:tag name="KSO_WM_CHIP_XID" val="623986e20134f08651a2962c"/>
  <p:tag name="KSO_WM_UNIT_DEC_AREA_ID" val="0305af5c25a641f6a96dca20e124cbc4"/>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fbebf37e59c64521b92cd494452bc632"/>
  <p:tag name="KSO_WM_SLIDE_BACKGROUND_TYPE" val="belt"/>
</p:tagLst>
</file>

<file path=ppt/tags/tag14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bg20220673_7*i*1"/>
  <p:tag name="KSO_WM_UNIT_LAYERLEVEL" val="1"/>
  <p:tag name="KSO_WM_TAG_VERSION" val="1.0"/>
  <p:tag name="KSO_WM_BEAUTIFY_FLAG" val="#wm#"/>
  <p:tag name="KSO_WM_UNIT_SUBTYPE" val="h"/>
  <p:tag name="KSO_WM_UNIT_TYPE" val="i"/>
  <p:tag name="KSO_WM_UNIT_INDEX" val="1"/>
  <p:tag name="KSO_WM_UNIT_BK_DARK_LIGHT" val="2"/>
  <p:tag name="KSO_WM_TEMPLATE_CATEGORY" val="bg"/>
  <p:tag name="KSO_WM_TEMPLATE_INDEX" val="20220673"/>
  <p:tag name="KSO_WM_CHIP_GROUPID" val="61837e08a6a891b1f9db06c4"/>
  <p:tag name="KSO_WM_CHIP_XID" val="618b7c5318adb49c6c1f29b8"/>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0.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9*i*1"/>
  <p:tag name="KSO_WM_BEAUTIFY_FLAG" val="#wm#"/>
  <p:tag name="KSO_WM_TAG_VERSION" val="1.0"/>
  <p:tag name="KSO_WM_CHIP_GROUPID" val="6233f43f5f534a53ceb16e2a"/>
  <p:tag name="KSO_WM_CHIP_XID" val="623986e20134f08651a295ef"/>
  <p:tag name="KSO_WM_UNIT_DEC_AREA_ID" val="89da25d7f6a54ea692b7f4a8e2560452"/>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d6f014f2b62144249177194653da5a0e"/>
  <p:tag name="KSO_WM_SLIDE_BACKGROUND_TYPE" val="belt"/>
</p:tagLst>
</file>

<file path=ppt/tags/tag151.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10*i*1"/>
  <p:tag name="KSO_WM_BEAUTIFY_FLAG" val="#wm#"/>
  <p:tag name="KSO_WM_TAG_VERSION" val="1.0"/>
  <p:tag name="KSO_WM_CHIP_GROUPID" val="6233f43f5f534a53ceb16e2a"/>
  <p:tag name="KSO_WM_CHIP_XID" val="623986e20134f08651a29605"/>
  <p:tag name="KSO_WM_UNIT_DEC_AREA_ID" val="2cbe625fc2ac4920adb6451cc6eb3a95"/>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24a48b4ff68d47ec984f60920bf0e103"/>
  <p:tag name="KSO_WM_SLIDE_BACKGROUND_TYPE" val="belt"/>
</p:tagLst>
</file>

<file path=ppt/tags/tag152.xml><?xml version="1.0" encoding="utf-8"?>
<p:tagLst xmlns:p="http://schemas.openxmlformats.org/presentationml/2006/main">
  <p:tag name="KSO_WM_SLIDE_BACKGROUND_TYPE" val="belt"/>
  <p:tag name="KSO_WM_UNIT_TEXT_FILL_FORE_SCHEMECOLOR_INDEX_BRIGHTNESS" val="0"/>
  <p:tag name="KSO_WM_UNIT_TEXT_FILL_FORE_SCHEMECOLOR_INDEX" val="13"/>
  <p:tag name="KSO_WM_UNIT_TEXT_FILL_TYPE" val="1"/>
</p:tagLst>
</file>

<file path=ppt/tags/tag153.xml><?xml version="1.0" encoding="utf-8"?>
<p:tagLst xmlns:p="http://schemas.openxmlformats.org/presentationml/2006/main">
  <p:tag name="KSO_WM_SLIDE_BACKGROUND_TYPE" val="belt"/>
  <p:tag name="KSO_WM_UNIT_TEXT_FILL_FORE_SCHEMECOLOR_INDEX_BRIGHTNESS" val="0.15"/>
  <p:tag name="KSO_WM_UNIT_TEXT_FILL_FORE_SCHEMECOLOR_INDEX" val="1"/>
  <p:tag name="KSO_WM_UNIT_TEXT_FILL_TYPE" val="1"/>
</p:tagLst>
</file>

<file path=ppt/tags/tag154.xml><?xml version="1.0" encoding="utf-8"?>
<p:tagLst xmlns:p="http://schemas.openxmlformats.org/presentationml/2006/main">
  <p:tag name="KSO_WM_SLIDE_BACKGROUND_TYPE" val="belt"/>
  <p:tag name="KSO_WM_UNIT_TEXT_FILL_FORE_SCHEMECOLOR_INDEX_BRIGHTNESS" val="0.15"/>
  <p:tag name="KSO_WM_UNIT_TEXT_FILL_FORE_SCHEMECOLOR_INDEX" val="1"/>
  <p:tag name="KSO_WM_UNIT_TEXT_FILL_TYPE" val="1"/>
</p:tagLst>
</file>

<file path=ppt/tags/tag155.xml><?xml version="1.0" encoding="utf-8"?>
<p:tagLst xmlns:p="http://schemas.openxmlformats.org/presentationml/2006/main">
  <p:tag name="KSO_WM_SLIDE_BACKGROUND_TYPE" val="belt"/>
  <p:tag name="KSO_WM_UNIT_TEXT_FILL_FORE_SCHEMECOLOR_INDEX_BRIGHTNESS" val="0.15"/>
  <p:tag name="KSO_WM_UNIT_TEXT_FILL_FORE_SCHEMECOLOR_INDEX" val="1"/>
  <p:tag name="KSO_WM_UNIT_TEXT_FILL_TYPE" val="1"/>
</p:tagLst>
</file>

<file path=ppt/tags/tag156.xml><?xml version="1.0" encoding="utf-8"?>
<p:tagLst xmlns:p="http://schemas.openxmlformats.org/presentationml/2006/main">
  <p:tag name="KSO_WM_SLIDE_BACKGROUND_TYPE" val="belt"/>
  <p:tag name="KSO_WM_UNIT_TEXT_FILL_FORE_SCHEMECOLOR_INDEX_BRIGHTNESS" val="0"/>
  <p:tag name="KSO_WM_UNIT_TEXT_FILL_FORE_SCHEMECOLOR_INDEX" val="13"/>
  <p:tag name="KSO_WM_UNIT_TEXT_FILL_TYPE" val="1"/>
</p:tagLst>
</file>

<file path=ppt/tags/tag157.xml><?xml version="1.0" encoding="utf-8"?>
<p:tagLst xmlns:p="http://schemas.openxmlformats.org/presentationml/2006/main">
  <p:tag name="KSO_WM_UNIT_TEXT_FILL_FORE_SCHEMECOLOR_INDEX_BRIGHTNESS" val="0"/>
  <p:tag name="KSO_WM_UNIT_TEXT_FILL_FORE_SCHEMECOLOR_INDEX" val="13"/>
  <p:tag name="KSO_WM_UNIT_TEXT_FILL_TYPE" val="1"/>
  <p:tag name="KSO_WM_TEMPLATE_CATEGORY" val="custom"/>
  <p:tag name="KSO_WM_TEMPLATE_INDEX" val="20222207"/>
</p:tagLst>
</file>

<file path=ppt/tags/tag158.xml><?xml version="1.0" encoding="utf-8"?>
<p:tagLst xmlns:p="http://schemas.openxmlformats.org/presentationml/2006/main">
  <p:tag name="KSO_WM_UNIT_TEXT_FILL_FORE_SCHEMECOLOR_INDEX_BRIGHTNESS" val="0"/>
  <p:tag name="KSO_WM_UNIT_TEXT_FILL_FORE_SCHEMECOLOR_INDEX" val="13"/>
  <p:tag name="KSO_WM_UNIT_TEXT_FILL_TYPE" val="1"/>
  <p:tag name="KSO_WM_TEMPLATE_CATEGORY" val="custom"/>
  <p:tag name="KSO_WM_TEMPLATE_INDEX" val="20222207"/>
</p:tagLst>
</file>

<file path=ppt/tags/tag15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16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2.xml><?xml version="1.0" encoding="utf-8"?>
<p:tagLst xmlns:p="http://schemas.openxmlformats.org/presentationml/2006/main">
  <p:tag name="KSO_WM_BEAUTIFY_FLAG" val="#wm#"/>
  <p:tag name="KSO_WM_TAG_VERSION" val="1.0"/>
  <p:tag name="KSO_WM_TEMPLATE_CATEGORY" val="custom"/>
  <p:tag name="KSO_WM_TEMPLATE_INDEX" val="20222207"/>
  <p:tag name="KSO_WM_CHIP_COLORING" val="2"/>
</p:tagLst>
</file>

<file path=ppt/tags/tag163.xml><?xml version="1.0" encoding="utf-8"?>
<p:tagLst xmlns:p="http://schemas.openxmlformats.org/presentationml/2006/main">
  <p:tag name="KSO_WM_UNIT_ISCONTENTSTITLE" val="0"/>
  <p:tag name="KSO_WM_UNIT_ISNUMDGMTITLE" val="0"/>
  <p:tag name="KSO_WM_UNIT_PRESET_TEXT" val="党政风党史教育培训"/>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custom20222207_1*a*1"/>
  <p:tag name="KSO_WM_TEMPLATE_CATEGORY" val="custom"/>
  <p:tag name="KSO_WM_TEMPLATE_INDEX" val="20222207"/>
  <p:tag name="KSO_WM_UNIT_LAYERLEVEL" val="1"/>
  <p:tag name="KSO_WM_TAG_VERSION" val="1.0"/>
  <p:tag name="KSO_WM_BEAUTIFY_FLAG" val="#wm#"/>
  <p:tag name="KSO_WM_UNIT_DEFAULT_FONT" val="54;66;2"/>
  <p:tag name="KSO_WM_UNIT_BLOCK" val="0"/>
  <p:tag name="KSO_WM_UNIT_DEC_AREA_ID" val="ae502d50261448489961c940ed003f8d"/>
  <p:tag name="KSO_WM_CHIP_GROUPID" val="6184fc6504b8904ebc644dba"/>
  <p:tag name="KSO_WM_CHIP_XID" val="6184fc6504b8904ebc644db7"/>
  <p:tag name="KSO_WM_CHIP_FILLAREA_FILL_RULE" val="{&quot;fill_align&quot;:&quot;cm&quot;,&quot;fill_mode&quot;:&quot;adaptive&quot;,&quot;sacle_strategy&quot;:&quot;smart&quot;}"/>
  <p:tag name="KSO_WM_ASSEMBLE_CHIP_INDEX" val="149a4ae8e96c4922b0c1649e6b361052"/>
  <p:tag name="KSO_WM_UNIT_TEXT_FILL_FORE_SCHEMECOLOR_INDEX_BRIGHTNESS" val="0"/>
  <p:tag name="KSO_WM_UNIT_TEXT_FILL_FORE_SCHEMECOLOR_INDEX" val="5"/>
  <p:tag name="KSO_WM_UNIT_TEXT_FILL_TYPE" val="1"/>
</p:tagLst>
</file>

<file path=ppt/tags/tag164.xml><?xml version="1.0" encoding="utf-8"?>
<p:tagLst xmlns:p="http://schemas.openxmlformats.org/presentationml/2006/main">
  <p:tag name="KSO_WM_SLIDE_ID" val="custom20222207_1"/>
  <p:tag name="KSO_WM_TEMPLATE_SUBCATEGORY" val="21"/>
  <p:tag name="KSO_WM_TEMPLATE_MASTER_TYPE" val="1"/>
  <p:tag name="KSO_WM_TEMPLATE_COLOR_TYPE" val="1"/>
  <p:tag name="KSO_WM_SLIDE_ITEM_CNT" val="0"/>
  <p:tag name="KSO_WM_SLIDE_INDEX" val="1"/>
  <p:tag name="KSO_WM_TAG_VERSION" val="1.0"/>
  <p:tag name="KSO_WM_BEAUTIFY_FLAG" val="#wm#"/>
  <p:tag name="KSO_WM_TEMPLATE_CATEGORY" val="custom"/>
  <p:tag name="KSO_WM_TEMPLATE_INDEX" val="20222207"/>
  <p:tag name="KSO_WM_SLIDE_LAYOUT" val="a_b_f"/>
  <p:tag name="KSO_WM_SLIDE_LAYOUT_CNT" val="1_1_2"/>
  <p:tag name="KSO_WM_CHIP_INFOS" val="{&quot;type&quot;:0,&quot;layout_type&quot;:&quot;1_NF_C_3&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扁平风&quot;,&quot;手绘风&quot;,&quot;立体风&quot;,&quot;炫酷&quot;,&quot;复古风&quot;,&quot;科技风&quot;,&quot;水彩风&quot;,&quot;ios风&quot;,&quot;快闪&quot;,&quot;波普风&quot;,&quot;孟菲斯&quot;,&quot;蒸汽波&quot;,&quot;MBE&quot;,&quot;剪纸风&quot;,&quot;酸性风&quot;,&quot;像素风&quot;,&quot;涂鸦风&quot;,&quot;实景&quot;]},&quot;slide_type&quot;:[&quot;title&quot;],&quot;useType&quot;:[&quot;ppt&quot;]}"/>
  <p:tag name="KSO_WM_CHIP_FILLPROP" val="[[{&quot;text_align&quot;:&quot;cm&quot;,&quot;text_direction&quot;:&quot;horizontal&quot;,&quot;support_big_font&quot;:false,&quot;picture_toward&quot;:0,&quot;picture_dockside&quot;:[],&quot;fill_id&quot;:&quot;96eefa8a9f884552bce8fe8b1f51256e&quot;,&quot;fill_align&quot;:&quot;cm&quot;,&quot;chip_types&quot;:[&quot;header&quot;,&quot;wordpuzzle&quot;]}]]"/>
  <p:tag name="KSO_WM_CHIP_DECFILLPROP" val="[]"/>
  <p:tag name="KSO_WM_CHIP_XID" val="6130962bc37455bdf62aa281"/>
  <p:tag name="KSO_WM_CHIP_GROUPID" val="6130962bc37455bdf62aa280"/>
  <p:tag name="KSO_WM_SLIDE_LAYOUT_INFO" val="{&quot;id&quot;:&quot;2022-03-30T15:40:58&quot;,&quot;margin&quot;:{&quot;bottom&quot;:4.8962640762329102,&quot;left&quot;:5.5209722518920898,&quot;right&quot;:5.5209722518920898,&quot;top&quot;:4.8979926109313965},&quot;type&quot;:0}"/>
  <p:tag name="KSO_WM_SLIDE_BK_DARK_LIGHT" val="2"/>
  <p:tag name="KSO_WM_SLIDE_BACKGROUND_TYPE" val="general"/>
  <p:tag name="KSO_WM_SLIDE_SUPPORT_FEATURE_TYPE" val="0"/>
  <p:tag name="KSO_WM_SLIDE_TYPE" val="title"/>
  <p:tag name="KSO_WM_TEMPLATE_MASTER_THUMB_INDEX" val="13"/>
  <p:tag name="KSO_WM_CHIP_COLORING" val="2"/>
  <p:tag name="KSO_WM_SLIDE_SUBTYPE" val="pureTxt"/>
  <p:tag name="KSO_WM_TEMPLATE_ASSEMBLE_XID" val="6244097fd933a459e555c816"/>
  <p:tag name="KSO_WM_TEMPLATE_ASSEMBLE_GROUPID" val="6244097fd933a459e555c816"/>
  <p:tag name="KSO_WM_TEMPLATE_THUMBS_INDEX" val="1、3、4、5、7、24"/>
</p:tagLst>
</file>

<file path=ppt/tags/tag165.xml><?xml version="1.0" encoding="utf-8"?>
<p:tagLst xmlns:p="http://schemas.openxmlformats.org/presentationml/2006/main">
  <p:tag name="KSO_WM_UNIT_SUBTYPE" val="v"/>
  <p:tag name="KSO_WM_TEMPLATE_CATEGORY" val="custom"/>
  <p:tag name="KSO_WM_TEMPLATE_INDEX" val="20222207"/>
  <p:tag name="KSO_WM_UNIT_TYPE" val="i"/>
  <p:tag name="KSO_WM_UNIT_INDEX" val="1"/>
  <p:tag name="KSO_WM_UNIT_ID" val="custom20222207_8*i*1"/>
  <p:tag name="KSO_WM_BEAUTIFY_FLAG" val="#wm#"/>
  <p:tag name="KSO_WM_TAG_VERSION" val="1.0"/>
  <p:tag name="KSO_WM_CHIP_GROUPID" val="6233f43f5f534a53ceb16e2a"/>
  <p:tag name="KSO_WM_CHIP_XID" val="623986e20134f08651a2962c"/>
  <p:tag name="KSO_WM_UNIT_DEC_AREA_ID" val="60ffdbccb8d24355af2158d5acdd621c"/>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01a409e501d44d7851ffc94b6c3ae78"/>
  <p:tag name="KSO_WM_SLIDE_BACKGROUND_TYPE" val="general"/>
</p:tagLst>
</file>

<file path=ppt/tags/tag166.xml><?xml version="1.0" encoding="utf-8"?>
<p:tagLst xmlns:p="http://schemas.openxmlformats.org/presentationml/2006/main">
  <p:tag name="KSO_WM_UNIT_SUBTYPE" val="t"/>
  <p:tag name="KSO_WM_TEMPLATE_CATEGORY" val="custom"/>
  <p:tag name="KSO_WM_TEMPLATE_INDEX" val="20222207"/>
  <p:tag name="KSO_WM_UNIT_TYPE" val="i"/>
  <p:tag name="KSO_WM_UNIT_INDEX" val="1"/>
  <p:tag name="KSO_WM_UNIT_ID" val="custom20222207_8*i*1"/>
  <p:tag name="KSO_WM_BEAUTIFY_FLAG" val="#wm#"/>
  <p:tag name="KSO_WM_TAG_VERSION" val="1.0"/>
  <p:tag name="KSO_WM_CHIP_GROUPID" val="6233f43f5f534a53ceb16e2a"/>
  <p:tag name="KSO_WM_CHIP_XID" val="623986e20134f08651a29605"/>
  <p:tag name="KSO_WM_UNIT_DEC_AREA_ID" val="9e934fc925d24ba1b97da38127ac9584"/>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e9be5a4b87bc4f29bb700c03f98bd75e"/>
  <p:tag name="KSO_WM_SLIDE_BACKGROUND_TYPE" val="general"/>
</p:tagLst>
</file>

<file path=ppt/tags/tag167.xml><?xml version="1.0" encoding="utf-8"?>
<p:tagLst xmlns:p="http://schemas.openxmlformats.org/presentationml/2006/main">
  <p:tag name="KSO_WM_UNIT_SUBTYPE" val="t"/>
  <p:tag name="KSO_WM_TEMPLATE_CATEGORY" val="custom"/>
  <p:tag name="KSO_WM_TEMPLATE_INDEX" val="20222207"/>
  <p:tag name="KSO_WM_UNIT_TYPE" val="i"/>
  <p:tag name="KSO_WM_UNIT_INDEX" val="1"/>
  <p:tag name="KSO_WM_UNIT_ID" val="custom20222207_8*i*1"/>
  <p:tag name="KSO_WM_BEAUTIFY_FLAG" val="#wm#"/>
  <p:tag name="KSO_WM_TAG_VERSION" val="1.0"/>
  <p:tag name="KSO_WM_CHIP_GROUPID" val="6233f43f5f534a53ceb16e2a"/>
  <p:tag name="KSO_WM_CHIP_XID" val="623986e20134f08651a295ef"/>
  <p:tag name="KSO_WM_UNIT_DEC_AREA_ID" val="158ba320e9a8460eb9abefd5fb8e650e"/>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6519632d9f1949b480bf583c8822c50b"/>
  <p:tag name="KSO_WM_SLIDE_BACKGROUND_TYPE" val="general"/>
</p:tagLst>
</file>

<file path=ppt/tags/tag168.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极大可能运用于阅读领域；无论是传播观点、知识分享还是汇报工作，内容的详尽固然重要，但请一定注意信息框架的清晰，这样才能使内容层次分明，页面简洁易读。如果您的内容确实非常重要又难以精简，也请使用分段处理，对内容进行简单的梳理和提炼，这样会使逻辑框架相对清晰。为了能让您有更直观的字数感受。"/>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custom20222207_8*f*1"/>
  <p:tag name="KSO_WM_TEMPLATE_CATEGORY" val="custom"/>
  <p:tag name="KSO_WM_TEMPLATE_INDEX" val="20222207"/>
  <p:tag name="KSO_WM_UNIT_LAYERLEVEL" val="1"/>
  <p:tag name="KSO_WM_TAG_VERSION" val="1.0"/>
  <p:tag name="KSO_WM_BEAUTIFY_FLAG" val="#wm#"/>
  <p:tag name="KSO_WM_UNIT_DEFAULT_FONT" val="14;20;2"/>
  <p:tag name="KSO_WM_UNIT_BLOCK" val="0"/>
  <p:tag name="KSO_WM_UNIT_VALUE" val="387"/>
  <p:tag name="KSO_WM_UNIT_SHOW_EDIT_AREA_INDICATION" val="1"/>
  <p:tag name="KSO_WM_CHIP_GROUPID" val="5e6b05596848fb12bee65ac8"/>
  <p:tag name="KSO_WM_CHIP_XID" val="5e6b05596848fb12bee65aca"/>
  <p:tag name="KSO_WM_UNIT_DEC_AREA_ID" val="349a0c9d07134460a08a5e2fc0204ade"/>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9ea078feb7af4c8aac151d0f272a854e"/>
  <p:tag name="KSO_WM_UNIT_TEXT_FILL_FORE_SCHEMECOLOR_INDEX_BRIGHTNESS" val="0.25"/>
  <p:tag name="KSO_WM_UNIT_TEXT_FILL_FORE_SCHEMECOLOR_INDEX" val="13"/>
  <p:tag name="KSO_WM_UNIT_TEXT_FILL_TYPE" val="1"/>
</p:tagLst>
</file>

<file path=ppt/tags/tag169.xml><?xml version="1.0" encoding="utf-8"?>
<p:tagLst xmlns:p="http://schemas.openxmlformats.org/presentationml/2006/main">
  <p:tag name="KSO_WM_BEAUTIFY_FLAG" val="#wm#"/>
  <p:tag name="KSO_WM_TEMPLATE_CATEGORY" val="custom"/>
  <p:tag name="KSO_WM_TEMPLATE_INDEX" val="20222207"/>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SLIDE_LAYOUT_INFO" val="{&quot;backgroundInfo&quot;:[{&quot;bottom&quot;:0,&quot;bottomAbs&quot;:false,&quot;left&quot;:0,&quot;leftAbs&quot;:false,&quot;right&quot;:0,&quot;rightAbs&quot;:false,&quot;top&quot;:0,&quot;topAbs&quot;:false,&quot;type&quot;:&quot;general&quot;}],&quot;id&quot;:&quot;2021-04-01T15:14:56&quot;,&quot;maxSize&quot;:{&quot;size1&quot;:26.699999999999999},&quot;minSize&quot;:{&quot;size1&quot;:17.800000000000001},&quot;normalSize&quot;:{&quot;size1&quot;:26.699999999999999},&quot;subLayout&quot;:[{&quot;id&quot;:&quot;2021-04-01T15:14:56&quot;,&quot;margin&quot;:{&quot;bottom&quot;:0,&quot;left&quot;:1.6929999589920044,&quot;right&quot;:1.6929999589920044,&quot;top&quot;:1.6929999589920044},&quot;type&quot;:0},{&quot;id&quot;:&quot;2021-04-01T15:14:56&quot;,&quot;margin&quot;:{&quot;bottom&quot;:1.6929999589920044,&quot;left&quot;:1.6929999589920044,&quot;right&quot;:1.6929999589920044,&quot;top&quot;:0.84700000286102295},&quot;type&quot;:0}],&quot;type&quot;:0}"/>
  <p:tag name="KSO_WM_SLIDE_BACKGROUND" val="[&quot;general&quot;]"/>
  <p:tag name="KSO_WM_SLIDE_RATIO" val="1.777778"/>
  <p:tag name="KSO_WM_SLIDE_CAN_ADD_NAVIGATION" val="1"/>
  <p:tag name="KSO_WM_SLIDE_ID" val="custom20222207_8"/>
  <p:tag name="KSO_WM_TEMPLATE_SUBCATEGORY" val="21"/>
  <p:tag name="KSO_WM_TEMPLATE_MASTER_TYPE" val="0"/>
  <p:tag name="KSO_WM_TEMPLATE_COLOR_TYPE" val="1"/>
  <p:tag name="KSO_WM_SLIDE_TYPE" val="text"/>
  <p:tag name="KSO_WM_SLIDE_SUBTYPE" val="pureTxt"/>
  <p:tag name="KSO_WM_SLIDE_ITEM_CNT" val="0"/>
  <p:tag name="KSO_WM_SLIDE_INDEX" val="8"/>
  <p:tag name="KSO_WM_SLIDE_SIZE" val="864*396"/>
  <p:tag name="KSO_WM_SLIDE_POSITION" val="48*48"/>
  <p:tag name="KSO_WM_TAG_VERSION" val="1.0"/>
  <p:tag name="KSO_WM_SLIDE_LAYOUT" val="a_b_f"/>
  <p:tag name="KSO_WM_SLIDE_LAYOUT_CNT" val="1_1_1"/>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GROUPID" val="5f5ee1ca4d6848d78f644aec"/>
  <p:tag name="KSO_WM_CHIP_XID" val="5f696419553136823a5e6172"/>
  <p:tag name="FIXED_XID_TMP" val="5f5ee1ca4d6848d78f644aec"/>
  <p:tag name="KSO_WM_CHIP_DECFILLPROP" val="[]"/>
  <p:tag name="KSO_WM_SLIDE_BK_DARK_LIGHT" val="2"/>
  <p:tag name="KSO_WM_SLIDE_BACKGROUND_TYPE" val="general"/>
  <p:tag name="KSO_WM_SLIDE_SUPPORT_FEATURE_TYPE" val="0"/>
  <p:tag name="KSO_WM_TEMPLATE_ASSEMBLE_XID" val="62440976d933a459e555c806"/>
  <p:tag name="KSO_WM_TEMPLATE_ASSEMBLE_GROUPID" val="62440976d933a459e555c806"/>
  <p:tag name="KSO_WM_CHIP_COLORING" val="2"/>
</p:tagLst>
</file>

<file path=ppt/tags/tag17.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170.xml><?xml version="1.0" encoding="utf-8"?>
<p:tagLst xmlns:p="http://schemas.openxmlformats.org/presentationml/2006/main">
  <p:tag name="KSO_WM_UNIT_SUBTYPE" val="v"/>
  <p:tag name="KSO_WM_TEMPLATE_CATEGORY" val="custom"/>
  <p:tag name="KSO_WM_TEMPLATE_INDEX" val="20222207"/>
  <p:tag name="KSO_WM_UNIT_TYPE" val="i"/>
  <p:tag name="KSO_WM_UNIT_INDEX" val="1"/>
  <p:tag name="KSO_WM_UNIT_ID" val="custom20222207_8*i*1"/>
  <p:tag name="KSO_WM_BEAUTIFY_FLAG" val="#wm#"/>
  <p:tag name="KSO_WM_TAG_VERSION" val="1.0"/>
  <p:tag name="KSO_WM_CHIP_GROUPID" val="6233f43f5f534a53ceb16e2a"/>
  <p:tag name="KSO_WM_CHIP_XID" val="623986e20134f08651a2962c"/>
  <p:tag name="KSO_WM_UNIT_DEC_AREA_ID" val="60ffdbccb8d24355af2158d5acdd621c"/>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01a409e501d44d7851ffc94b6c3ae78"/>
  <p:tag name="KSO_WM_SLIDE_BACKGROUND_TYPE" val="general"/>
</p:tagLst>
</file>

<file path=ppt/tags/tag171.xml><?xml version="1.0" encoding="utf-8"?>
<p:tagLst xmlns:p="http://schemas.openxmlformats.org/presentationml/2006/main">
  <p:tag name="KSO_WM_UNIT_SUBTYPE" val="t"/>
  <p:tag name="KSO_WM_TEMPLATE_CATEGORY" val="custom"/>
  <p:tag name="KSO_WM_TEMPLATE_INDEX" val="20222207"/>
  <p:tag name="KSO_WM_UNIT_TYPE" val="i"/>
  <p:tag name="KSO_WM_UNIT_INDEX" val="1"/>
  <p:tag name="KSO_WM_UNIT_ID" val="custom20222207_8*i*1"/>
  <p:tag name="KSO_WM_BEAUTIFY_FLAG" val="#wm#"/>
  <p:tag name="KSO_WM_TAG_VERSION" val="1.0"/>
  <p:tag name="KSO_WM_CHIP_GROUPID" val="6233f43f5f534a53ceb16e2a"/>
  <p:tag name="KSO_WM_CHIP_XID" val="623986e20134f08651a29605"/>
  <p:tag name="KSO_WM_UNIT_DEC_AREA_ID" val="9e934fc925d24ba1b97da38127ac9584"/>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e9be5a4b87bc4f29bb700c03f98bd75e"/>
  <p:tag name="KSO_WM_SLIDE_BACKGROUND_TYPE" val="general"/>
</p:tagLst>
</file>

<file path=ppt/tags/tag172.xml><?xml version="1.0" encoding="utf-8"?>
<p:tagLst xmlns:p="http://schemas.openxmlformats.org/presentationml/2006/main">
  <p:tag name="KSO_WM_UNIT_SUBTYPE" val="t"/>
  <p:tag name="KSO_WM_TEMPLATE_CATEGORY" val="custom"/>
  <p:tag name="KSO_WM_TEMPLATE_INDEX" val="20222207"/>
  <p:tag name="KSO_WM_UNIT_TYPE" val="i"/>
  <p:tag name="KSO_WM_UNIT_INDEX" val="1"/>
  <p:tag name="KSO_WM_UNIT_ID" val="custom20222207_8*i*1"/>
  <p:tag name="KSO_WM_BEAUTIFY_FLAG" val="#wm#"/>
  <p:tag name="KSO_WM_TAG_VERSION" val="1.0"/>
  <p:tag name="KSO_WM_CHIP_GROUPID" val="6233f43f5f534a53ceb16e2a"/>
  <p:tag name="KSO_WM_CHIP_XID" val="623986e20134f08651a295ef"/>
  <p:tag name="KSO_WM_UNIT_DEC_AREA_ID" val="158ba320e9a8460eb9abefd5fb8e650e"/>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6519632d9f1949b480bf583c8822c50b"/>
  <p:tag name="KSO_WM_SLIDE_BACKGROUND_TYPE" val="general"/>
</p:tagLst>
</file>

<file path=ppt/tags/tag173.xml><?xml version="1.0" encoding="utf-8"?>
<p:tagLst xmlns:p="http://schemas.openxmlformats.org/presentationml/2006/main">
  <p:tag name="KSO_WM_BEAUTIFY_FLAG" val=""/>
</p:tagLst>
</file>

<file path=ppt/tags/tag174.xml><?xml version="1.0" encoding="utf-8"?>
<p:tagLst xmlns:p="http://schemas.openxmlformats.org/presentationml/2006/main">
  <p:tag name="KSO_WM_BEAUTIFY_FLAG" val=""/>
</p:tagLst>
</file>

<file path=ppt/tags/tag175.xml><?xml version="1.0" encoding="utf-8"?>
<p:tagLst xmlns:p="http://schemas.openxmlformats.org/presentationml/2006/main">
  <p:tag name="KSO_WM_BEAUTIFY_FLAG" val="#wm#"/>
  <p:tag name="KSO_WM_TEMPLATE_CATEGORY" val="custom"/>
  <p:tag name="KSO_WM_TEMPLATE_INDEX" val="20222207"/>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SLIDE_LAYOUT_INFO" val="{&quot;backgroundInfo&quot;:[{&quot;bottom&quot;:0,&quot;bottomAbs&quot;:false,&quot;left&quot;:0,&quot;leftAbs&quot;:false,&quot;right&quot;:0,&quot;rightAbs&quot;:false,&quot;top&quot;:0,&quot;topAbs&quot;:false,&quot;type&quot;:&quot;general&quot;}],&quot;id&quot;:&quot;2021-04-01T15:14:56&quot;,&quot;maxSize&quot;:{&quot;size1&quot;:26.699999999999999},&quot;minSize&quot;:{&quot;size1&quot;:17.800000000000001},&quot;normalSize&quot;:{&quot;size1&quot;:26.699999999999999},&quot;subLayout&quot;:[{&quot;id&quot;:&quot;2021-04-01T15:14:56&quot;,&quot;margin&quot;:{&quot;bottom&quot;:0,&quot;left&quot;:1.6929999589920044,&quot;right&quot;:1.6929999589920044,&quot;top&quot;:1.6929999589920044},&quot;type&quot;:0},{&quot;id&quot;:&quot;2021-04-01T15:14:56&quot;,&quot;margin&quot;:{&quot;bottom&quot;:1.6929999589920044,&quot;left&quot;:1.6929999589920044,&quot;right&quot;:1.6929999589920044,&quot;top&quot;:0.84700000286102295},&quot;type&quot;:0}],&quot;type&quot;:0}"/>
  <p:tag name="KSO_WM_SLIDE_BACKGROUND" val="[&quot;general&quot;]"/>
  <p:tag name="KSO_WM_SLIDE_RATIO" val="1.777778"/>
  <p:tag name="KSO_WM_SLIDE_CAN_ADD_NAVIGATION" val="1"/>
  <p:tag name="KSO_WM_SLIDE_ID" val="custom20222207_8"/>
  <p:tag name="KSO_WM_TEMPLATE_SUBCATEGORY" val="21"/>
  <p:tag name="KSO_WM_TEMPLATE_MASTER_TYPE" val="0"/>
  <p:tag name="KSO_WM_TEMPLATE_COLOR_TYPE" val="1"/>
  <p:tag name="KSO_WM_SLIDE_TYPE" val="text"/>
  <p:tag name="KSO_WM_SLIDE_SUBTYPE" val="pureTxt"/>
  <p:tag name="KSO_WM_SLIDE_ITEM_CNT" val="0"/>
  <p:tag name="KSO_WM_SLIDE_INDEX" val="8"/>
  <p:tag name="KSO_WM_SLIDE_SIZE" val="864*396"/>
  <p:tag name="KSO_WM_SLIDE_POSITION" val="48*48"/>
  <p:tag name="KSO_WM_TAG_VERSION" val="1.0"/>
  <p:tag name="KSO_WM_SLIDE_LAYOUT" val="a_b_f"/>
  <p:tag name="KSO_WM_SLIDE_LAYOUT_CNT" val="1_1_1"/>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GROUPID" val="5f5ee1ca4d6848d78f644aec"/>
  <p:tag name="KSO_WM_CHIP_XID" val="5f696419553136823a5e6172"/>
  <p:tag name="FIXED_XID_TMP" val="5f5ee1ca4d6848d78f644aec"/>
  <p:tag name="KSO_WM_CHIP_DECFILLPROP" val="[]"/>
  <p:tag name="KSO_WM_SLIDE_BK_DARK_LIGHT" val="2"/>
  <p:tag name="KSO_WM_SLIDE_BACKGROUND_TYPE" val="general"/>
  <p:tag name="KSO_WM_SLIDE_SUPPORT_FEATURE_TYPE" val="0"/>
  <p:tag name="KSO_WM_TEMPLATE_ASSEMBLE_XID" val="62440976d933a459e555c806"/>
  <p:tag name="KSO_WM_TEMPLATE_ASSEMBLE_GROUPID" val="62440976d933a459e555c806"/>
  <p:tag name="KSO_WM_CHIP_COLORING" val="2"/>
</p:tagLst>
</file>

<file path=ppt/tags/tag176.xml><?xml version="1.0" encoding="utf-8"?>
<p:tagLst xmlns:p="http://schemas.openxmlformats.org/presentationml/2006/main">
  <p:tag name="KSO_WM_UNIT_SUBTYPE" val="v"/>
  <p:tag name="KSO_WM_TEMPLATE_CATEGORY" val="custom"/>
  <p:tag name="KSO_WM_TEMPLATE_INDEX" val="20222207"/>
  <p:tag name="KSO_WM_UNIT_TYPE" val="i"/>
  <p:tag name="KSO_WM_UNIT_INDEX" val="1"/>
  <p:tag name="KSO_WM_UNIT_ID" val="custom20222207_9*i*1"/>
  <p:tag name="KSO_WM_BEAUTIFY_FLAG" val="#wm#"/>
  <p:tag name="KSO_WM_TAG_VERSION" val="1.0"/>
  <p:tag name="KSO_WM_CHIP_GROUPID" val="6233f43f5f534a53ceb16e2a"/>
  <p:tag name="KSO_WM_CHIP_XID" val="623986e20134f08651a2962c"/>
  <p:tag name="KSO_WM_UNIT_DEC_AREA_ID" val="894d0a875801498e84856746fd0fa3bd"/>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42f066845d574fe7af1019fbb25319e2"/>
  <p:tag name="KSO_WM_SLIDE_BACKGROUND_TYPE" val="frame"/>
</p:tagLst>
</file>

<file path=ppt/tags/tag177.xml><?xml version="1.0" encoding="utf-8"?>
<p:tagLst xmlns:p="http://schemas.openxmlformats.org/presentationml/2006/main">
  <p:tag name="KSO_WM_UNIT_SUBTYPE" val="t"/>
  <p:tag name="KSO_WM_TEMPLATE_CATEGORY" val="custom"/>
  <p:tag name="KSO_WM_TEMPLATE_INDEX" val="20222207"/>
  <p:tag name="KSO_WM_UNIT_TYPE" val="i"/>
  <p:tag name="KSO_WM_UNIT_INDEX" val="1"/>
  <p:tag name="KSO_WM_UNIT_ID" val="custom20222207_9*i*1"/>
  <p:tag name="KSO_WM_BEAUTIFY_FLAG" val="#wm#"/>
  <p:tag name="KSO_WM_TAG_VERSION" val="1.0"/>
  <p:tag name="KSO_WM_CHIP_GROUPID" val="6233f43f5f534a53ceb16e2a"/>
  <p:tag name="KSO_WM_CHIP_XID" val="623986e20134f08651a295ef"/>
  <p:tag name="KSO_WM_UNIT_DEC_AREA_ID" val="f8a2baab641c48cab81b008b04b6bb6f"/>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014c7701f35d4c808d0e5e1a0af7a59d"/>
  <p:tag name="KSO_WM_SLIDE_BACKGROUND_TYPE" val="frame"/>
</p:tagLst>
</file>

<file path=ppt/tags/tag178.xml><?xml version="1.0" encoding="utf-8"?>
<p:tagLst xmlns:p="http://schemas.openxmlformats.org/presentationml/2006/main">
  <p:tag name="KSO_WM_BEAUTIFY_FLAG" val=""/>
</p:tagLst>
</file>

<file path=ppt/tags/tag179.xml><?xml version="1.0" encoding="utf-8"?>
<p:tagLst xmlns:p="http://schemas.openxmlformats.org/presentationml/2006/main">
  <p:tag name="KSO_WM_UNIT_TABLE_BEAUTIFY" val="smartTable{0900b050-fcaa-4b21-a7e7-bbcf0ce149d8}"/>
  <p:tag name="TABLE_ENDDRAG_ORIGIN_RECT" val="824*420"/>
  <p:tag name="TABLE_ENDDRAG_RECT" val="57*80*824*420"/>
</p:tagLst>
</file>

<file path=ppt/tags/tag18.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180.xml><?xml version="1.0" encoding="utf-8"?>
<p:tagLst xmlns:p="http://schemas.openxmlformats.org/presentationml/2006/main">
  <p:tag name="KSO_WM_SLIDE_LAYOUT_INFO" val="{&quot;backgroundInfo&quot;:[{&quot;bottom&quot;:0,&quot;bottomAbs&quot;:false,&quot;left&quot;:0,&quot;leftAbs&quot;:false,&quot;right&quot;:0,&quot;rightAbs&quot;:false,&quot;top&quot;:0,&quot;topAbs&quot;:false,&quot;type&quot;:&quot;frame&quot;},{&quot;bottom&quot;:0,&quot;bottomAbs&quot;:false,&quot;left&quot;:0,&quot;leftAbs&quot;:false,&quot;right&quot;:0,&quot;rightAbs&quot;:false,&quot;top&quot;:0,&quot;topAbs&quot;:false,&quot;type&quot;:&quot;general&quot;}],&quot;id&quot;:&quot;2021-04-01T14:57:00&quot;,&quot;maxSize&quot;:{&quot;size1&quot;:37.799999999999997},&quot;minSize&quot;:{&quot;size1&quot;:26.699999999999999},&quot;normalSize&quot;:{&quot;size1&quot;:26.699999999999999},&quot;subLayout&quot;:[{&quot;id&quot;:&quot;2021-04-01T14:57:00&quot;,&quot;margin&quot;:{&quot;bottom&quot;:0,&quot;left&quot;:1.6929999589920044,&quot;right&quot;:1.6929999589920044,&quot;top&quot;:1.6929999589920044},&quot;type&quot;:0},{&quot;direction&quot;:1,&quot;id&quot;:&quot;2021-04-01T14:57:00&quot;,&quot;maxSize&quot;:{&quot;size1&quot;:32.5},&quot;minSize&quot;:{&quot;size1&quot;:32.5},&quot;normalSize&quot;:{&quot;size1&quot;:32.5},&quot;subLayout&quot;:[{&quot;id&quot;:&quot;2021-04-01T14:57:00&quot;,&quot;margin&quot;:{&quot;bottom&quot;:1.6929999589920044,&quot;left&quot;:1.6929999589920044,&quot;right&quot;:0,&quot;top&quot;:1.2699999809265137},&quot;maxSize&quot;:{&quot;size1&quot;:35.833739092066793},&quot;minSize&quot;:{&quot;size1&quot;:19.933739092066784},&quot;normalSize&quot;:{&quot;size1&quot;:19.933739092066784},&quot;subLayout&quot;:[{&quot;id&quot;:&quot;2021-04-01T14:57:00&quot;,&quot;margin&quot;:{&quot;bottom&quot;:0.046930205076932907,&quot;left&quot;:1.6929999589920044,&quot;right&quot;:0,&quot;top&quot;:1.2699999809265137},&quot;type&quot;:0},{&quot;id&quot;:&quot;2021-04-01T14:57:00&quot;,&quot;margin&quot;:{&quot;bottom&quot;:1.6929999589920044,&quot;left&quot;:1.6929999589920044,&quot;right&quot;:0,&quot;top&quot;:0.14886131882667542},&quot;type&quot;:0}],&quot;type&quot;:0},{&quot;direction&quot;:1,&quot;id&quot;:&quot;2021-04-01T14:57:00&quot;,&quot;maxSize&quot;:{&quot;size1&quot;:46.299999999999997},&quot;minSize&quot;:{&quot;size1&quot;:46.299999999999997},&quot;normalSize&quot;:{&quot;size1&quot;:46.299999999999997},&quot;subLayout&quot;:[{&quot;id&quot;:&quot;2021-04-01T14:57:00&quot;,&quot;margin&quot;:{&quot;bottom&quot;:1.6929999589920044,&quot;left&quot;:1.2699999809265137,&quot;right&quot;:0,&quot;top&quot;:1.2699999809265137},&quot;type&quot;:0},{&quot;id&quot;:&quot;2021-04-01T14:57:00&quot;,&quot;margin&quot;:{&quot;bottom&quot;:1.6929999589920044,&quot;left&quot;:1.2699999809265137,&quot;right&quot;:1.6929999589920044,&quot;top&quot;:1.2699999809265137},&quot;maxSize&quot;:{&quot;size1&quot;:35.833739092066793},&quot;minSize&quot;:{&quot;size1&quot;:19.933739092066784},&quot;normalSize&quot;:{&quot;size1&quot;:19.933739092066784},&quot;subLayout&quot;:[{&quot;id&quot;:&quot;2021-04-01T14:57:00&quot;,&quot;margin&quot;:{&quot;bottom&quot;:0.046930205076932907,&quot;left&quot;:1.2699999809265137,&quot;right&quot;:1.6929999589920044,&quot;top&quot;:1.2699999809265137},&quot;type&quot;:0},{&quot;id&quot;:&quot;2021-04-01T14:57:00&quot;,&quot;margin&quot;:{&quot;bottom&quot;:1.6929999589920044,&quot;left&quot;:1.2699999809265137,&quot;right&quot;:1.6929999589920044,&quot;top&quot;:0.14886131882667542},&quot;type&quot;:0}],&quot;type&quot;:0}],&quot;type&quot;:0}],&quot;type&quot;:0}],&quot;type&quot;:0}"/>
  <p:tag name="KSO_WM_SLIDE_BACKGROUND" val="[&quot;frame&quot;,&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ed20e07daf2e53b70be3e9e"/>
  <p:tag name="KSO_WM_CHIP_FILLPROP" val="[[{&quot;text_align&quot;:&quot;lm&quot;,&quot;text_direction&quot;:&quot;horizontal&quot;,&quot;support_big_font&quot;:false,&quot;fill_id&quot;:&quot;2e5bad82760744449b27148ecb740582&quot;,&quot;fill_align&quot;:&quot;lm&quot;,&quot;chip_types&quot;:[&quot;header&quot;]},{&quot;text_align&quot;:&quot;lm&quot;,&quot;text_direction&quot;:&quot;horizontal&quot;,&quot;support_big_font&quot;:false,&quot;fill_id&quot;:&quot;95680f639ac240e386bf4ea4fca82e22&quot;,&quot;fill_align&quot;:&quot;lm&quot;,&quot;chip_types&quot;:[&quot;text&quot;]},{&quot;text_align&quot;:&quot;lm&quot;,&quot;text_direction&quot;:&quot;horizontal&quot;,&quot;support_big_font&quot;:false,&quot;fill_id&quot;:&quot;1ab86d1f43664a54a1ef94eed47f3c0c&quot;,&quot;fill_align&quot;:&quot;lm&quot;,&quot;chip_types&quot;:[&quot;text&quot;]},{&quot;text_align&quot;:&quot;lm&quot;,&quot;text_direction&quot;:&quot;horizontal&quot;,&quot;support_big_font&quot;:false,&quot;fill_id&quot;:&quot;1c30913a0b9a425a8c19893c6e07218a&quot;,&quot;fill_align&quot;:&quot;lm&quot;,&quot;chip_types&quot;:[&quot;text&quot;]}],[{&quot;text_align&quot;:&quot;lm&quot;,&quot;text_direction&quot;:&quot;horizontal&quot;,&quot;support_big_font&quot;:false,&quot;fill_id&quot;:&quot;2e5bad82760744449b27148ecb740582&quot;,&quot;fill_align&quot;:&quot;lm&quot;,&quot;chip_types&quot;:[&quot;header&quot;]},{&quot;text_align&quot;:&quot;lm&quot;,&quot;text_direction&quot;:&quot;horizontal&quot;,&quot;support_features&quot;:[&quot;collage&quot;],&quot;support_big_font&quot;:false,&quot;fill_id&quot;:&quot;95680f639ac240e386bf4ea4fca82e22&quot;,&quot;fill_align&quot;:&quot;lm&quot;,&quot;chip_types&quot;:[&quot;picture&quot;]},{&quot;text_align&quot;:&quot;lm&quot;,&quot;text_direction&quot;:&quot;horizontal&quot;,&quot;support_features&quot;:[&quot;collage&quot;],&quot;support_big_font&quot;:false,&quot;fill_id&quot;:&quot;1ab86d1f43664a54a1ef94eed47f3c0c&quot;,&quot;fill_align&quot;:&quot;lm&quot;,&quot;chip_types&quot;:[&quot;picture&quot;]},{&quot;text_align&quot;:&quot;lm&quot;,&quot;text_direction&quot;:&quot;horizontal&quot;,&quot;support_features&quot;:[&quot;collage&quot;],&quot;support_big_font&quot;:false,&quot;fill_id&quot;:&quot;1c30913a0b9a425a8c19893c6e07218a&quot;,&quot;fill_align&quot;:&quot;lm&quot;,&quot;chip_types&quot;:[&quot;picture&quot;]}],[{&quot;text_align&quot;:&quot;lm&quot;,&quot;text_direction&quot;:&quot;horizontal&quot;,&quot;support_big_font&quot;:false,&quot;fill_id&quot;:&quot;2e5bad82760744449b27148ecb740582&quot;,&quot;fill_align&quot;:&quot;lm&quot;,&quot;chip_types&quot;:[&quot;header&quot;]},{&quot;text_align&quot;:&quot;lm&quot;,&quot;text_direction&quot;:&quot;horizontal&quot;,&quot;support_big_font&quot;:false,&quot;fill_id&quot;:&quot;95680f639ac240e386bf4ea4fca82e22&quot;,&quot;fill_align&quot;:&quot;lm&quot;,&quot;chip_types&quot;:[&quot;text&quot;]},{&quot;text_align&quot;:&quot;lm&quot;,&quot;text_direction&quot;:&quot;horizontal&quot;,&quot;support_big_font&quot;:false,&quot;fill_id&quot;:&quot;1ab86d1f43664a54a1ef94eed47f3c0c&quot;,&quot;fill_align&quot;:&quot;lm&quot;,&quot;chip_types&quot;:[&quot;picture&quot;]},{&quot;text_align&quot;:&quot;lm&quot;,&quot;text_direction&quot;:&quot;horizontal&quot;,&quot;support_big_font&quot;:false,&quot;fill_id&quot;:&quot;1c30913a0b9a425a8c19893c6e07218a&quot;,&quot;fill_align&quot;:&quot;lm&quot;,&quot;chip_types&quot;:[&quot;text&quot;]}],[{&quot;text_align&quot;:&quot;lm&quot;,&quot;text_direction&quot;:&quot;horizontal&quot;,&quot;support_big_font&quot;:false,&quot;fill_id&quot;:&quot;2e5bad82760744449b27148ecb740582&quot;,&quot;fill_align&quot;:&quot;lm&quot;,&quot;chip_types&quot;:[&quot;header&quot;]},{&quot;text_align&quot;:&quot;lm&quot;,&quot;text_direction&quot;:&quot;horizontal&quot;,&quot;support_big_font&quot;:false,&quot;fill_id&quot;:&quot;95680f639ac240e386bf4ea4fca82e22&quot;,&quot;fill_align&quot;:&quot;lm&quot;,&quot;chip_types&quot;:[&quot;pictext&quot;]},{&quot;text_align&quot;:&quot;lm&quot;,&quot;text_direction&quot;:&quot;horizontal&quot;,&quot;support_big_font&quot;:false,&quot;fill_id&quot;:&quot;1ab86d1f43664a54a1ef94eed47f3c0c&quot;,&quot;fill_align&quot;:&quot;lm&quot;,&quot;chip_types&quot;:[&quot;text&quot;]},{&quot;text_align&quot;:&quot;lm&quot;,&quot;text_direction&quot;:&quot;horizontal&quot;,&quot;support_big_font&quot;:false,&quot;fill_id&quot;:&quot;1c30913a0b9a425a8c19893c6e07218a&quot;,&quot;fill_align&quot;:&quot;lm&quot;,&quot;chip_types&quot;:[&quot;text&quot;]}]]"/>
  <p:tag name="KSO_WM_SLIDE_ID" val="custom20222207_9"/>
  <p:tag name="KSO_WM_TEMPLATE_SUBCATEGORY" val="21"/>
  <p:tag name="KSO_WM_TEMPLATE_MASTER_TYPE" val="0"/>
  <p:tag name="KSO_WM_TEMPLATE_COLOR_TYPE" val="1"/>
  <p:tag name="KSO_WM_SLIDE_TYPE" val="text"/>
  <p:tag name="KSO_WM_SLIDE_SUBTYPE" val="picTxt"/>
  <p:tag name="KSO_WM_SLIDE_ITEM_CNT" val="0"/>
  <p:tag name="KSO_WM_SLIDE_INDEX" val="9"/>
  <p:tag name="KSO_WM_SLIDE_SIZE" val="863.954*264.702"/>
  <p:tag name="KSO_WM_SLIDE_POSITION" val="48*227.301"/>
  <p:tag name="KSO_WM_TAG_VERSION" val="1.0"/>
  <p:tag name="KSO_WM_BEAUTIFY_FLAG" val="#wm#"/>
  <p:tag name="KSO_WM_TEMPLATE_CATEGORY" val="custom"/>
  <p:tag name="KSO_WM_TEMPLATE_INDEX" val="20222207"/>
  <p:tag name="KSO_WM_SLIDE_LAYOUT" val="a_d_h"/>
  <p:tag name="KSO_WM_SLIDE_LAYOUT_CNT" val="1_1_2"/>
  <p:tag name="KSO_WM_CHIP_DECFILLPROP" val="[]"/>
  <p:tag name="KSO_WM_CHIP_GROUPID" val="5edb37e55860357932c566f9"/>
  <p:tag name="KSO_WM_SLIDE_BK_DARK_LIGHT" val="2"/>
  <p:tag name="KSO_WM_SLIDE_BACKGROUND_TYPE" val="frame"/>
  <p:tag name="KSO_WM_SLIDE_SUPPORT_FEATURE_TYPE" val="0"/>
  <p:tag name="KSO_WM_TEMPLATE_ASSEMBLE_XID" val="62440976d933a459e555c80c"/>
  <p:tag name="KSO_WM_TEMPLATE_ASSEMBLE_GROUPID" val="62440976d933a459e555c80c"/>
  <p:tag name="KSO_WM_CHIP_COLORING" val="2"/>
</p:tagLst>
</file>

<file path=ppt/tags/tag181.xml><?xml version="1.0" encoding="utf-8"?>
<p:tagLst xmlns:p="http://schemas.openxmlformats.org/presentationml/2006/main">
  <p:tag name="KSO_WM_UNIT_SUBTYPE" val="v"/>
  <p:tag name="KSO_WM_TEMPLATE_CATEGORY" val="custom"/>
  <p:tag name="KSO_WM_TEMPLATE_INDEX" val="20222207"/>
  <p:tag name="KSO_WM_UNIT_TYPE" val="i"/>
  <p:tag name="KSO_WM_UNIT_INDEX" val="1"/>
  <p:tag name="KSO_WM_UNIT_ID" val="custom20222207_10*i*1"/>
  <p:tag name="KSO_WM_BEAUTIFY_FLAG" val="#wm#"/>
  <p:tag name="KSO_WM_TAG_VERSION" val="1.0"/>
  <p:tag name="KSO_WM_CHIP_GROUPID" val="6233f43f5f534a53ceb16e2a"/>
  <p:tag name="KSO_WM_CHIP_XID" val="623986e20134f08651a2962c"/>
  <p:tag name="KSO_WM_UNIT_DEC_AREA_ID" val="60ffdbccb8d24355af2158d5acdd621c"/>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01a409e501d44d7851ffc94b6c3ae78"/>
  <p:tag name="KSO_WM_SLIDE_BACKGROUND_TYPE" val="general"/>
</p:tagLst>
</file>

<file path=ppt/tags/tag182.xml><?xml version="1.0" encoding="utf-8"?>
<p:tagLst xmlns:p="http://schemas.openxmlformats.org/presentationml/2006/main">
  <p:tag name="KSO_WM_UNIT_SUBTYPE" val="t"/>
  <p:tag name="KSO_WM_TEMPLATE_CATEGORY" val="custom"/>
  <p:tag name="KSO_WM_TEMPLATE_INDEX" val="20222207"/>
  <p:tag name="KSO_WM_UNIT_TYPE" val="i"/>
  <p:tag name="KSO_WM_UNIT_INDEX" val="1"/>
  <p:tag name="KSO_WM_UNIT_ID" val="custom20222207_10*i*1"/>
  <p:tag name="KSO_WM_BEAUTIFY_FLAG" val="#wm#"/>
  <p:tag name="KSO_WM_TAG_VERSION" val="1.0"/>
  <p:tag name="KSO_WM_CHIP_GROUPID" val="6233f43f5f534a53ceb16e2a"/>
  <p:tag name="KSO_WM_CHIP_XID" val="623986e20134f08651a29605"/>
  <p:tag name="KSO_WM_UNIT_DEC_AREA_ID" val="9e934fc925d24ba1b97da38127ac9584"/>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e9be5a4b87bc4f29bb700c03f98bd75e"/>
  <p:tag name="KSO_WM_SLIDE_BACKGROUND_TYPE" val="general"/>
</p:tagLst>
</file>

<file path=ppt/tags/tag183.xml><?xml version="1.0" encoding="utf-8"?>
<p:tagLst xmlns:p="http://schemas.openxmlformats.org/presentationml/2006/main">
  <p:tag name="KSO_WM_UNIT_SUBTYPE" val="t"/>
  <p:tag name="KSO_WM_TEMPLATE_CATEGORY" val="custom"/>
  <p:tag name="KSO_WM_TEMPLATE_INDEX" val="20222207"/>
  <p:tag name="KSO_WM_UNIT_TYPE" val="i"/>
  <p:tag name="KSO_WM_UNIT_INDEX" val="1"/>
  <p:tag name="KSO_WM_UNIT_ID" val="custom20222207_10*i*1"/>
  <p:tag name="KSO_WM_BEAUTIFY_FLAG" val="#wm#"/>
  <p:tag name="KSO_WM_TAG_VERSION" val="1.0"/>
  <p:tag name="KSO_WM_CHIP_GROUPID" val="6233f43f5f534a53ceb16e2a"/>
  <p:tag name="KSO_WM_CHIP_XID" val="623986e20134f08651a295ef"/>
  <p:tag name="KSO_WM_UNIT_DEC_AREA_ID" val="158ba320e9a8460eb9abefd5fb8e650e"/>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6519632d9f1949b480bf583c8822c50b"/>
  <p:tag name="KSO_WM_SLIDE_BACKGROUND_TYPE" val="general"/>
</p:tagLst>
</file>

<file path=ppt/tags/tag184.xml><?xml version="1.0" encoding="utf-8"?>
<p:tagLst xmlns:p="http://schemas.openxmlformats.org/presentationml/2006/main">
  <p:tag name="KSO_WM_BEAUTIFY_FLAG" val=""/>
</p:tagLst>
</file>

<file path=ppt/tags/tag185.xml><?xml version="1.0" encoding="utf-8"?>
<p:tagLst xmlns:p="http://schemas.openxmlformats.org/presentationml/2006/main">
  <p:tag name="KSO_WM_UNIT_TABLE_BEAUTIFY" val="smartTable{0b1959a4-5594-4008-a851-32a4ae9411af}"/>
  <p:tag name="TABLE_ENDDRAG_ORIGIN_RECT" val="451*539"/>
  <p:tag name="TABLE_ENDDRAG_RECT" val="375*0*451*539"/>
</p:tagLst>
</file>

<file path=ppt/tags/tag186.xml><?xml version="1.0" encoding="utf-8"?>
<p:tagLst xmlns:p="http://schemas.openxmlformats.org/presentationml/2006/main">
  <p:tag name="KSO_WM_CHIP_INFOS" val="{&quot;width&quot;:115.85,&quot;height&quot;:306.4,&quot;tags&quot;:{&quot;style&quot;:[&quot;中国风&quot;],&quot;coloring&quot;:[&quot;双色&quot;]},&quot;slide_type&quot;:[&quot;text&quot;],&quot;type&quot;:&quot;diagram&quot;,&quot;match_code&quot;:&quot;m(h(a_f))&quot;,&quot;adjust_rule&quot;:{&quot;width_max&quot;:176.38,&quot;width_min&quot;:115.85,&quot;height_max&quot;:410.769,&quot;height_min&quot;:306.4},&quot;zoom_adjust&quot;:20,&quot;fill_rule&quot;:{&quot;fill_mode&quot;:&quot;adaptive&quot;,&quot;fill_align&quot;:&quot;cm&quot;},&quot;adapt_layouttype&quot;:[&quot;navigation&quot;]}"/>
  <p:tag name="KSO_WM_CHIP_XID" val="5e709298a4b3083c561d028f"/>
  <p:tag name="KSO_WM_SLIDE_ID" val="custom20222207_10"/>
  <p:tag name="KSO_WM_TEMPLATE_SUBCATEGORY" val="22"/>
  <p:tag name="KSO_WM_TEMPLATE_MASTER_TYPE" val="0"/>
  <p:tag name="KSO_WM_TEMPLATE_COLOR_TYPE" val="1"/>
  <p:tag name="KSO_WM_SLIDE_TYPE" val="text"/>
  <p:tag name="KSO_WM_SLIDE_SUBTYPE" val="diag"/>
  <p:tag name="KSO_WM_SLIDE_ITEM_CNT" val="1"/>
  <p:tag name="KSO_WM_SLIDE_INDEX" val="10"/>
  <p:tag name="KSO_WM_SLIDE_SIZE" val="112.15*306.4"/>
  <p:tag name="KSO_WM_SLIDE_POSITION" val="422.05*116.8"/>
  <p:tag name="KSO_WM_DIAGRAM_GROUP_CODE" val="m1-1"/>
  <p:tag name="KSO_WM_SLIDE_DIAGTYPE" val="m"/>
  <p:tag name="KSO_WM_TAG_VERSION" val="1.0"/>
  <p:tag name="KSO_WM_BEAUTIFY_FLAG" val="#wm#"/>
  <p:tag name="KSO_WM_TEMPLATE_CATEGORY" val="custom"/>
  <p:tag name="KSO_WM_TEMPLATE_INDEX" val="20222207"/>
  <p:tag name="KSO_WM_SLIDE_LAYOUT" val="m"/>
  <p:tag name="KSO_WM_SLIDE_LAYOUT_CNT" val="1"/>
  <p:tag name="KSO_WM_CHIP_COLORING" val="2"/>
  <p:tag name="KSO_WM_TEMPLATE_ASSEMBLE_XID" val="62440976d933a459e555c80d"/>
  <p:tag name="KSO_WM_TEMPLATE_ASSEMBLE_GROUPID" val="62440976d933a459e555c80d"/>
  <p:tag name="KSO_WM_SLIDE_BACKGROUND_TYPE" val="general"/>
</p:tagLst>
</file>

<file path=ppt/tags/tag187.xml><?xml version="1.0" encoding="utf-8"?>
<p:tagLst xmlns:p="http://schemas.openxmlformats.org/presentationml/2006/main">
  <p:tag name="KSO_WM_UNIT_SUBTYPE" val="v"/>
  <p:tag name="KSO_WM_TEMPLATE_CATEGORY" val="custom"/>
  <p:tag name="KSO_WM_TEMPLATE_INDEX" val="20222207"/>
  <p:tag name="KSO_WM_UNIT_TYPE" val="i"/>
  <p:tag name="KSO_WM_UNIT_INDEX" val="1"/>
  <p:tag name="KSO_WM_UNIT_ID" val="custom20222207_11*i*1"/>
  <p:tag name="KSO_WM_BEAUTIFY_FLAG" val="#wm#"/>
  <p:tag name="KSO_WM_TAG_VERSION" val="1.0"/>
  <p:tag name="KSO_WM_CHIP_GROUPID" val="6233f43f5f534a53ceb16e2a"/>
  <p:tag name="KSO_WM_CHIP_XID" val="623986e20134f08651a2962c"/>
  <p:tag name="KSO_WM_UNIT_DEC_AREA_ID" val="60ffdbccb8d24355af2158d5acdd621c"/>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01a409e501d44d7851ffc94b6c3ae78"/>
  <p:tag name="KSO_WM_SLIDE_BACKGROUND_TYPE" val="general"/>
</p:tagLst>
</file>

<file path=ppt/tags/tag188.xml><?xml version="1.0" encoding="utf-8"?>
<p:tagLst xmlns:p="http://schemas.openxmlformats.org/presentationml/2006/main">
  <p:tag name="KSO_WM_UNIT_SUBTYPE" val="t"/>
  <p:tag name="KSO_WM_TEMPLATE_CATEGORY" val="custom"/>
  <p:tag name="KSO_WM_TEMPLATE_INDEX" val="20222207"/>
  <p:tag name="KSO_WM_UNIT_TYPE" val="i"/>
  <p:tag name="KSO_WM_UNIT_INDEX" val="1"/>
  <p:tag name="KSO_WM_UNIT_ID" val="custom20222207_11*i*1"/>
  <p:tag name="KSO_WM_BEAUTIFY_FLAG" val="#wm#"/>
  <p:tag name="KSO_WM_TAG_VERSION" val="1.0"/>
  <p:tag name="KSO_WM_CHIP_GROUPID" val="6233f43f5f534a53ceb16e2a"/>
  <p:tag name="KSO_WM_CHIP_XID" val="623986e20134f08651a29605"/>
  <p:tag name="KSO_WM_UNIT_DEC_AREA_ID" val="9e934fc925d24ba1b97da38127ac9584"/>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e9be5a4b87bc4f29bb700c03f98bd75e"/>
  <p:tag name="KSO_WM_SLIDE_BACKGROUND_TYPE" val="general"/>
</p:tagLst>
</file>

<file path=ppt/tags/tag189.xml><?xml version="1.0" encoding="utf-8"?>
<p:tagLst xmlns:p="http://schemas.openxmlformats.org/presentationml/2006/main">
  <p:tag name="KSO_WM_UNIT_SUBTYPE" val="t"/>
  <p:tag name="KSO_WM_TEMPLATE_CATEGORY" val="custom"/>
  <p:tag name="KSO_WM_TEMPLATE_INDEX" val="20222207"/>
  <p:tag name="KSO_WM_UNIT_TYPE" val="i"/>
  <p:tag name="KSO_WM_UNIT_INDEX" val="1"/>
  <p:tag name="KSO_WM_UNIT_ID" val="custom20222207_11*i*1"/>
  <p:tag name="KSO_WM_BEAUTIFY_FLAG" val="#wm#"/>
  <p:tag name="KSO_WM_TAG_VERSION" val="1.0"/>
  <p:tag name="KSO_WM_CHIP_GROUPID" val="6233f43f5f534a53ceb16e2a"/>
  <p:tag name="KSO_WM_CHIP_XID" val="623986e20134f08651a295ef"/>
  <p:tag name="KSO_WM_UNIT_DEC_AREA_ID" val="158ba320e9a8460eb9abefd5fb8e650e"/>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6519632d9f1949b480bf583c8822c50b"/>
  <p:tag name="KSO_WM_SLIDE_BACKGROUND_TYPE" val="general"/>
</p:tagLst>
</file>

<file path=ppt/tags/tag19.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2*i*1"/>
  <p:tag name="KSO_WM_BEAUTIFY_FLAG" val="#wm#"/>
  <p:tag name="KSO_WM_TAG_VERSION" val="1.0"/>
  <p:tag name="KSO_WM_CHIP_GROUPID" val="6233f43f5f534a53ceb16e2a"/>
  <p:tag name="KSO_WM_CHIP_XID" val="623986e20134f08651a2958a"/>
  <p:tag name="KSO_WM_UNIT_DEC_AREA_ID" val="2d361dff065047a4a82ad38ec3fe4012"/>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e760ede48ec047659a5ddbc20530ae37"/>
</p:tagLst>
</file>

<file path=ppt/tags/tag190.xml><?xml version="1.0" encoding="utf-8"?>
<p:tagLst xmlns:p="http://schemas.openxmlformats.org/presentationml/2006/main">
  <p:tag name="KSO_WM_BEAUTIFY_FLAG" val=""/>
</p:tagLst>
</file>

<file path=ppt/tags/tag191.xml><?xml version="1.0" encoding="utf-8"?>
<p:tagLst xmlns:p="http://schemas.openxmlformats.org/presentationml/2006/main">
  <p:tag name="KSO_WM_UNIT_TABLE_BEAUTIFY" val="smartTable{0a4f66e2-d890-4b85-ae57-e4ded3cb11f7}"/>
  <p:tag name="TABLE_ENDDRAG_ORIGIN_RECT" val="807*317"/>
  <p:tag name="TABLE_ENDDRAG_RECT" val="88*120*807*317"/>
</p:tagLst>
</file>

<file path=ppt/tags/tag192.xml><?xml version="1.0" encoding="utf-8"?>
<p:tagLst xmlns:p="http://schemas.openxmlformats.org/presentationml/2006/main">
  <p:tag name="KSO_WM_CHIP_INFOS" val="{&quot;width&quot;:294.2,&quot;height&quot;:306.4,&quot;tags&quot;:{&quot;style&quot;:[&quot;中国风&quot;],&quot;coloring&quot;:[&quot;双色&quot;]},&quot;slide_type&quot;:[&quot;text&quot;],&quot;type&quot;:&quot;diagram&quot;,&quot;match_code&quot;:&quot;m(h(a_f)h(a_f))&quot;,&quot;adjust_rule&quot;:{&quot;width_max&quot;:409.54,&quot;width_min&quot;:294.2,&quot;height_max&quot;:410.769,&quot;height_min&quot;:306.4},&quot;zoom_adjust&quot;:20,&quot;fill_rule&quot;:{&quot;fill_mode&quot;:&quot;adaptive&quot;,&quot;fill_align&quot;:&quot;cm&quot;},&quot;adapt_layouttype&quot;:[&quot;navigation&quot;]}"/>
  <p:tag name="KSO_WM_CHIP_XID" val="5e709298a4b3083c561d0290"/>
  <p:tag name="KSO_WM_SLIDE_ID" val="custom20222207_11"/>
  <p:tag name="KSO_WM_TEMPLATE_SUBCATEGORY" val="22"/>
  <p:tag name="KSO_WM_TEMPLATE_MASTER_TYPE" val="0"/>
  <p:tag name="KSO_WM_TEMPLATE_COLOR_TYPE" val="1"/>
  <p:tag name="KSO_WM_SLIDE_TYPE" val="text"/>
  <p:tag name="KSO_WM_SLIDE_SUBTYPE" val="diag"/>
  <p:tag name="KSO_WM_SLIDE_ITEM_CNT" val="2"/>
  <p:tag name="KSO_WM_SLIDE_INDEX" val="11"/>
  <p:tag name="KSO_WM_SLIDE_SIZE" val="290.438*306.4"/>
  <p:tag name="KSO_WM_SLIDE_POSITION" val="332.9*116.8"/>
  <p:tag name="KSO_WM_DIAGRAM_GROUP_CODE" val="m1-1"/>
  <p:tag name="KSO_WM_SLIDE_DIAGTYPE" val="m"/>
  <p:tag name="KSO_WM_TAG_VERSION" val="1.0"/>
  <p:tag name="KSO_WM_BEAUTIFY_FLAG" val="#wm#"/>
  <p:tag name="KSO_WM_TEMPLATE_CATEGORY" val="custom"/>
  <p:tag name="KSO_WM_TEMPLATE_INDEX" val="20222207"/>
  <p:tag name="KSO_WM_SLIDE_LAYOUT" val="m"/>
  <p:tag name="KSO_WM_SLIDE_LAYOUT_CNT" val="1"/>
  <p:tag name="KSO_WM_CHIP_COLORING" val="2"/>
  <p:tag name="KSO_WM_TEMPLATE_ASSEMBLE_XID" val="62440976d933a459e555c80d"/>
  <p:tag name="KSO_WM_TEMPLATE_ASSEMBLE_GROUPID" val="62440976d933a459e555c80d"/>
  <p:tag name="KSO_WM_SLIDE_BACKGROUND_TYPE" val="general"/>
</p:tagLst>
</file>

<file path=ppt/tags/tag193.xml><?xml version="1.0" encoding="utf-8"?>
<p:tagLst xmlns:p="http://schemas.openxmlformats.org/presentationml/2006/main">
  <p:tag name="KSO_WM_UNIT_SUBTYPE" val="v"/>
  <p:tag name="KSO_WM_TEMPLATE_CATEGORY" val="custom"/>
  <p:tag name="KSO_WM_TEMPLATE_INDEX" val="20222207"/>
  <p:tag name="KSO_WM_UNIT_TYPE" val="i"/>
  <p:tag name="KSO_WM_UNIT_INDEX" val="1"/>
  <p:tag name="KSO_WM_UNIT_ID" val="custom20222207_12*i*1"/>
  <p:tag name="KSO_WM_BEAUTIFY_FLAG" val="#wm#"/>
  <p:tag name="KSO_WM_TAG_VERSION" val="1.0"/>
  <p:tag name="KSO_WM_CHIP_GROUPID" val="6233f43f5f534a53ceb16e2a"/>
  <p:tag name="KSO_WM_CHIP_XID" val="623986e20134f08651a2962c"/>
  <p:tag name="KSO_WM_UNIT_DEC_AREA_ID" val="60ffdbccb8d24355af2158d5acdd621c"/>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01a409e501d44d7851ffc94b6c3ae78"/>
  <p:tag name="KSO_WM_SLIDE_BACKGROUND_TYPE" val="general"/>
</p:tagLst>
</file>

<file path=ppt/tags/tag194.xml><?xml version="1.0" encoding="utf-8"?>
<p:tagLst xmlns:p="http://schemas.openxmlformats.org/presentationml/2006/main">
  <p:tag name="KSO_WM_UNIT_SUBTYPE" val="t"/>
  <p:tag name="KSO_WM_TEMPLATE_CATEGORY" val="custom"/>
  <p:tag name="KSO_WM_TEMPLATE_INDEX" val="20222207"/>
  <p:tag name="KSO_WM_UNIT_TYPE" val="i"/>
  <p:tag name="KSO_WM_UNIT_INDEX" val="1"/>
  <p:tag name="KSO_WM_UNIT_ID" val="custom20222207_12*i*1"/>
  <p:tag name="KSO_WM_BEAUTIFY_FLAG" val="#wm#"/>
  <p:tag name="KSO_WM_TAG_VERSION" val="1.0"/>
  <p:tag name="KSO_WM_CHIP_GROUPID" val="6233f43f5f534a53ceb16e2a"/>
  <p:tag name="KSO_WM_CHIP_XID" val="623986e20134f08651a29605"/>
  <p:tag name="KSO_WM_UNIT_DEC_AREA_ID" val="9e934fc925d24ba1b97da38127ac9584"/>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e9be5a4b87bc4f29bb700c03f98bd75e"/>
  <p:tag name="KSO_WM_SLIDE_BACKGROUND_TYPE" val="general"/>
</p:tagLst>
</file>

<file path=ppt/tags/tag195.xml><?xml version="1.0" encoding="utf-8"?>
<p:tagLst xmlns:p="http://schemas.openxmlformats.org/presentationml/2006/main">
  <p:tag name="KSO_WM_UNIT_SUBTYPE" val="t"/>
  <p:tag name="KSO_WM_TEMPLATE_CATEGORY" val="custom"/>
  <p:tag name="KSO_WM_TEMPLATE_INDEX" val="20222207"/>
  <p:tag name="KSO_WM_UNIT_TYPE" val="i"/>
  <p:tag name="KSO_WM_UNIT_INDEX" val="1"/>
  <p:tag name="KSO_WM_UNIT_ID" val="custom20222207_12*i*1"/>
  <p:tag name="KSO_WM_BEAUTIFY_FLAG" val="#wm#"/>
  <p:tag name="KSO_WM_TAG_VERSION" val="1.0"/>
  <p:tag name="KSO_WM_CHIP_GROUPID" val="6233f43f5f534a53ceb16e2a"/>
  <p:tag name="KSO_WM_CHIP_XID" val="623986e20134f08651a295ef"/>
  <p:tag name="KSO_WM_UNIT_DEC_AREA_ID" val="158ba320e9a8460eb9abefd5fb8e650e"/>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6519632d9f1949b480bf583c8822c50b"/>
  <p:tag name="KSO_WM_SLIDE_BACKGROUND_TYPE" val="general"/>
</p:tagLst>
</file>

<file path=ppt/tags/tag196.xml><?xml version="1.0" encoding="utf-8"?>
<p:tagLst xmlns:p="http://schemas.openxmlformats.org/presentationml/2006/main">
  <p:tag name="KSO_WM_BEAUTIFY_FLAG" val=""/>
</p:tagLst>
</file>

<file path=ppt/tags/tag197.xml><?xml version="1.0" encoding="utf-8"?>
<p:tagLst xmlns:p="http://schemas.openxmlformats.org/presentationml/2006/main">
  <p:tag name="KSO_WM_CHIP_INFOS" val="{&quot;width&quot;:472.55,&quot;height&quot;:306.4,&quot;tags&quot;:{&quot;style&quot;:[&quot;中国风&quot;],&quot;coloring&quot;:[&quot;双色&quot;]},&quot;slide_type&quot;:[&quot;text&quot;],&quot;type&quot;:&quot;diagram&quot;,&quot;match_code&quot;:&quot;m(h(a_f)h(a_f)h(a_f))&quot;,&quot;adjust_rule&quot;:{&quot;width_max&quot;:654.73,&quot;width_min&quot;:472.55,&quot;height_max&quot;:404.366,&quot;height_min&quot;:306.4},&quot;zoom_adjust&quot;:20,&quot;fill_rule&quot;:{&quot;fill_mode&quot;:&quot;adaptive&quot;,&quot;fill_align&quot;:&quot;cm&quot;},&quot;adapt_layouttype&quot;:[&quot;navigation&quot;]}"/>
  <p:tag name="KSO_WM_CHIP_XID" val="5e709298a4b3083c561d0291"/>
  <p:tag name="KSO_WM_SLIDE_ID" val="custom20222207_12"/>
  <p:tag name="KSO_WM_TEMPLATE_SUBCATEGORY" val="22"/>
  <p:tag name="KSO_WM_TEMPLATE_MASTER_TYPE" val="0"/>
  <p:tag name="KSO_WM_TEMPLATE_COLOR_TYPE" val="1"/>
  <p:tag name="KSO_WM_SLIDE_TYPE" val="text"/>
  <p:tag name="KSO_WM_SLIDE_SUBTYPE" val="diag"/>
  <p:tag name="KSO_WM_SLIDE_ITEM_CNT" val="3"/>
  <p:tag name="KSO_WM_SLIDE_INDEX" val="12"/>
  <p:tag name="KSO_WM_SLIDE_SIZE" val="468.788*306.4"/>
  <p:tag name="KSO_WM_SLIDE_POSITION" val="243.725*116.8"/>
  <p:tag name="KSO_WM_DIAGRAM_GROUP_CODE" val="m1-1"/>
  <p:tag name="KSO_WM_SLIDE_DIAGTYPE" val="m"/>
  <p:tag name="KSO_WM_TAG_VERSION" val="1.0"/>
  <p:tag name="KSO_WM_BEAUTIFY_FLAG" val="#wm#"/>
  <p:tag name="KSO_WM_TEMPLATE_CATEGORY" val="custom"/>
  <p:tag name="KSO_WM_TEMPLATE_INDEX" val="20222207"/>
  <p:tag name="KSO_WM_SLIDE_LAYOUT" val="m"/>
  <p:tag name="KSO_WM_SLIDE_LAYOUT_CNT" val="1"/>
  <p:tag name="KSO_WM_CHIP_COLORING" val="2"/>
  <p:tag name="KSO_WM_TEMPLATE_ASSEMBLE_XID" val="62440976d933a459e555c80d"/>
  <p:tag name="KSO_WM_TEMPLATE_ASSEMBLE_GROUPID" val="62440976d933a459e555c80d"/>
  <p:tag name="KSO_WM_SLIDE_BACKGROUND_TYPE" val="general"/>
</p:tagLst>
</file>

<file path=ppt/tags/tag198.xml><?xml version="1.0" encoding="utf-8"?>
<p:tagLst xmlns:p="http://schemas.openxmlformats.org/presentationml/2006/main">
  <p:tag name="KSO_WM_UNIT_SUBTYPE" val="v"/>
  <p:tag name="KSO_WM_TEMPLATE_CATEGORY" val="custom"/>
  <p:tag name="KSO_WM_TEMPLATE_INDEX" val="20222207"/>
  <p:tag name="KSO_WM_UNIT_TYPE" val="i"/>
  <p:tag name="KSO_WM_UNIT_INDEX" val="1"/>
  <p:tag name="KSO_WM_UNIT_ID" val="custom20222207_13*i*1"/>
  <p:tag name="KSO_WM_BEAUTIFY_FLAG" val="#wm#"/>
  <p:tag name="KSO_WM_TAG_VERSION" val="1.0"/>
  <p:tag name="KSO_WM_CHIP_GROUPID" val="6233f43f5f534a53ceb16e2a"/>
  <p:tag name="KSO_WM_CHIP_XID" val="623986e20134f08651a2962c"/>
  <p:tag name="KSO_WM_UNIT_DEC_AREA_ID" val="60ffdbccb8d24355af2158d5acdd621c"/>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01a409e501d44d7851ffc94b6c3ae78"/>
  <p:tag name="KSO_WM_SLIDE_BACKGROUND_TYPE" val="general"/>
</p:tagLst>
</file>

<file path=ppt/tags/tag199.xml><?xml version="1.0" encoding="utf-8"?>
<p:tagLst xmlns:p="http://schemas.openxmlformats.org/presentationml/2006/main">
  <p:tag name="KSO_WM_UNIT_SUBTYPE" val="t"/>
  <p:tag name="KSO_WM_TEMPLATE_CATEGORY" val="custom"/>
  <p:tag name="KSO_WM_TEMPLATE_INDEX" val="20222207"/>
  <p:tag name="KSO_WM_UNIT_TYPE" val="i"/>
  <p:tag name="KSO_WM_UNIT_INDEX" val="1"/>
  <p:tag name="KSO_WM_UNIT_ID" val="custom20222207_13*i*1"/>
  <p:tag name="KSO_WM_BEAUTIFY_FLAG" val="#wm#"/>
  <p:tag name="KSO_WM_TAG_VERSION" val="1.0"/>
  <p:tag name="KSO_WM_CHIP_GROUPID" val="6233f43f5f534a53ceb16e2a"/>
  <p:tag name="KSO_WM_CHIP_XID" val="623986e20134f08651a29605"/>
  <p:tag name="KSO_WM_UNIT_DEC_AREA_ID" val="9e934fc925d24ba1b97da38127ac9584"/>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e9be5a4b87bc4f29bb700c03f98bd75e"/>
  <p:tag name="KSO_WM_SLIDE_BACKGROUND_TYPE" val="general"/>
</p:tagLst>
</file>

<file path=ppt/tags/tag2.xml><?xml version="1.0" encoding="utf-8"?>
<p:tagLst xmlns:p="http://schemas.openxmlformats.org/presentationml/2006/main">
  <p:tag name="KSO_WM_UNIT_SUBTYPE" val="r"/>
  <p:tag name="KSO_WM_TEMPLATE_CATEGORY" val="chip"/>
  <p:tag name="KSO_WM_TEMPLATE_INDEX" val="20222207"/>
  <p:tag name="KSO_WM_UNIT_TYPE" val="i"/>
  <p:tag name="KSO_WM_UNIT_INDEX" val="1"/>
  <p:tag name="KSO_WM_UNIT_ID" val="chip20222207_17*i*1"/>
  <p:tag name="KSO_WM_BEAUTIFY_FLAG" val="#wm#"/>
  <p:tag name="KSO_WM_TAG_VERSION" val="1.0"/>
  <p:tag name="KSO_WM_CHIP_GROUPID" val="6233f43f5f534a53ceb16e2a"/>
  <p:tag name="KSO_WM_CHIP_XID" val="623986e20134f08651a296a1"/>
  <p:tag name="KSO_WM_UNIT_DEC_AREA_ID" val="4bd180a8f4be45dd9c2a48e59a75716e"/>
  <p:tag name="KSO_WM_CHIP_FILLAREA_FILL_RULE" val="{&quot;fill_align&quot;:&quot;cb&quot;,&quot;fill_effect&quot;:[],&quot;fill_mode&quot;:&quot;adaptive&quot;,&quot;sacle_strategy&quot;:&quot;stretch&quot;}"/>
  <p:tag name="KSO_WM_UNIT_DEC_SUPPORTCHANGEPIC" val="0"/>
  <p:tag name="KSO_WM_UNIT_DEC_CHANGEPICRESERVED" val="1"/>
  <p:tag name="KSO_WM_ASSEMBLE_CHIP_INDEX" val="a00ad708f0f4442aa07860c0faa3c8fd"/>
</p:tagLst>
</file>

<file path=ppt/tags/tag20.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4*i*1"/>
  <p:tag name="KSO_WM_BEAUTIFY_FLAG" val="#wm#"/>
  <p:tag name="KSO_WM_TAG_VERSION" val="1.0"/>
  <p:tag name="KSO_WM_CHIP_GROUPID" val="6233f43f5f534a53ceb16e2a"/>
  <p:tag name="KSO_WM_CHIP_XID" val="623986e20134f08651a294ce"/>
  <p:tag name="KSO_WM_UNIT_DEC_AREA_ID" val="cd688bcf785d4e7c96dcc785e52ee23c"/>
  <p:tag name="KSO_WM_CHIP_FILLAREA_FILL_RULE" val="{&quot;fill_align&quot;:&quot;lt&quot;,&quot;fill_effect&quot;:[],&quot;fill_mode&quot;:&quot;adaptive&quot;,&quot;sacle_strategy&quot;:&quot;stretch&quot;}"/>
  <p:tag name="KSO_WM_UNIT_DEC_SUPPORTCHANGEPIC" val="0"/>
  <p:tag name="KSO_WM_UNIT_DEC_CHANGEPICRESERVED" val="1"/>
  <p:tag name="KSO_WM_ASSEMBLE_CHIP_INDEX" val="edf900162ba54bb5ab60d3cc09a58253"/>
</p:tagLst>
</file>

<file path=ppt/tags/tag200.xml><?xml version="1.0" encoding="utf-8"?>
<p:tagLst xmlns:p="http://schemas.openxmlformats.org/presentationml/2006/main">
  <p:tag name="KSO_WM_UNIT_SUBTYPE" val="t"/>
  <p:tag name="KSO_WM_TEMPLATE_CATEGORY" val="custom"/>
  <p:tag name="KSO_WM_TEMPLATE_INDEX" val="20222207"/>
  <p:tag name="KSO_WM_UNIT_TYPE" val="i"/>
  <p:tag name="KSO_WM_UNIT_INDEX" val="1"/>
  <p:tag name="KSO_WM_UNIT_ID" val="custom20222207_13*i*1"/>
  <p:tag name="KSO_WM_BEAUTIFY_FLAG" val="#wm#"/>
  <p:tag name="KSO_WM_TAG_VERSION" val="1.0"/>
  <p:tag name="KSO_WM_CHIP_GROUPID" val="6233f43f5f534a53ceb16e2a"/>
  <p:tag name="KSO_WM_CHIP_XID" val="623986e20134f08651a295ef"/>
  <p:tag name="KSO_WM_UNIT_DEC_AREA_ID" val="158ba320e9a8460eb9abefd5fb8e650e"/>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6519632d9f1949b480bf583c8822c50b"/>
  <p:tag name="KSO_WM_SLIDE_BACKGROUND_TYPE" val="general"/>
</p:tagLst>
</file>

<file path=ppt/tags/tag201.xml><?xml version="1.0" encoding="utf-8"?>
<p:tagLst xmlns:p="http://schemas.openxmlformats.org/presentationml/2006/main">
  <p:tag name="KSO_WM_BEAUTIFY_FLAG" val=""/>
</p:tagLst>
</file>

<file path=ppt/tags/tag202.xml><?xml version="1.0" encoding="utf-8"?>
<p:tagLst xmlns:p="http://schemas.openxmlformats.org/presentationml/2006/main">
  <p:tag name="KSO_WM_BEAUTIFY_FLAG" val=""/>
</p:tagLst>
</file>

<file path=ppt/tags/tag203.xml><?xml version="1.0" encoding="utf-8"?>
<p:tagLst xmlns:p="http://schemas.openxmlformats.org/presentationml/2006/main">
  <p:tag name="KSO_WM_CHIP_INFOS" val="{&quot;width&quot;:650.9,&quot;height&quot;:306.4,&quot;tags&quot;:{&quot;style&quot;:[&quot;中国风&quot;],&quot;coloring&quot;:[&quot;双色&quot;]},&quot;slide_type&quot;:[&quot;text&quot;],&quot;type&quot;:&quot;diagram&quot;,&quot;match_code&quot;:&quot;m(h(a_f)h(a_f)h(a_f)h(a_f))&quot;,&quot;adjust_rule&quot;:{&quot;width_max&quot;:896.592,&quot;width_min&quot;:650.9,&quot;height_max&quot;:389.211,&quot;height_min&quot;:306.4},&quot;zoom_adjust&quot;:20,&quot;fill_rule&quot;:{&quot;fill_mode&quot;:&quot;adaptive&quot;,&quot;fill_align&quot;:&quot;cm&quot;},&quot;adapt_layouttype&quot;:[&quot;navigation&quot;]}"/>
  <p:tag name="KSO_WM_CHIP_XID" val="5e709298a4b3083c561d0292"/>
  <p:tag name="KSO_WM_SLIDE_ID" val="custom20222207_13"/>
  <p:tag name="KSO_WM_TEMPLATE_SUBCATEGORY" val="22"/>
  <p:tag name="KSO_WM_TEMPLATE_MASTER_TYPE" val="0"/>
  <p:tag name="KSO_WM_TEMPLATE_COLOR_TYPE" val="1"/>
  <p:tag name="KSO_WM_SLIDE_TYPE" val="text"/>
  <p:tag name="KSO_WM_SLIDE_SUBTYPE" val="diag"/>
  <p:tag name="KSO_WM_SLIDE_ITEM_CNT" val="4"/>
  <p:tag name="KSO_WM_SLIDE_INDEX" val="13"/>
  <p:tag name="KSO_WM_SLIDE_SIZE" val="647.138*306.4"/>
  <p:tag name="KSO_WM_SLIDE_POSITION" val="154.55*116.8"/>
  <p:tag name="KSO_WM_DIAGRAM_GROUP_CODE" val="m1-1"/>
  <p:tag name="KSO_WM_SLIDE_DIAGTYPE" val="m"/>
  <p:tag name="KSO_WM_TAG_VERSION" val="1.0"/>
  <p:tag name="KSO_WM_BEAUTIFY_FLAG" val="#wm#"/>
  <p:tag name="KSO_WM_TEMPLATE_CATEGORY" val="custom"/>
  <p:tag name="KSO_WM_TEMPLATE_INDEX" val="20222207"/>
  <p:tag name="KSO_WM_SLIDE_LAYOUT" val="m"/>
  <p:tag name="KSO_WM_SLIDE_LAYOUT_CNT" val="1"/>
  <p:tag name="KSO_WM_CHIP_COLORING" val="2"/>
  <p:tag name="KSO_WM_TEMPLATE_ASSEMBLE_XID" val="62440976d933a459e555c80d"/>
  <p:tag name="KSO_WM_TEMPLATE_ASSEMBLE_GROUPID" val="62440976d933a459e555c80d"/>
  <p:tag name="KSO_WM_SLIDE_BACKGROUND_TYPE" val="general"/>
</p:tagLst>
</file>

<file path=ppt/tags/tag204.xml><?xml version="1.0" encoding="utf-8"?>
<p:tagLst xmlns:p="http://schemas.openxmlformats.org/presentationml/2006/main">
  <p:tag name="COMMONDATA" val="eyJoZGlkIjoiNDAwYTdiZjdiZDI3MjBhNjBjMDA0NGM1Nzc4YjFmZGUifQ=="/>
  <p:tag name="KSO_WPP_MARK_KEY" val="51b53653-2bcf-40e3-bef1-dd71ae50f85e"/>
</p:tagLst>
</file>

<file path=ppt/tags/tag21.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5*i*1"/>
  <p:tag name="KSO_WM_BEAUTIFY_FLAG" val="#wm#"/>
  <p:tag name="KSO_WM_TAG_VERSION" val="1.0"/>
  <p:tag name="KSO_WM_CHIP_GROUPID" val="6233f43f5f534a53ceb16e2a"/>
  <p:tag name="KSO_WM_CHIP_XID" val="623986e20134f08651a294e8"/>
  <p:tag name="KSO_WM_UNIT_DEC_AREA_ID" val="8b159c36bafd487096c56fd1ff3a4a50"/>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edd54e03ea41419688c04a4fe8b5ae70"/>
</p:tagLst>
</file>

<file path=ppt/tags/tag22.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6*i*1"/>
  <p:tag name="KSO_WM_BEAUTIFY_FLAG" val="#wm#"/>
  <p:tag name="KSO_WM_TAG_VERSION" val="1.0"/>
  <p:tag name="KSO_WM_CHIP_GROUPID" val="6233f43f5f534a53ceb16e2a"/>
  <p:tag name="KSO_WM_CHIP_XID" val="623986e20134f08651a294e9"/>
  <p:tag name="KSO_WM_UNIT_DEC_AREA_ID" val="4353e504afd0427a8cb128b93c2bb30c"/>
  <p:tag name="KSO_WM_CHIP_FILLAREA_FILL_RULE" val="{&quot;fill_align&quot;:&quot;cb&quot;,&quot;fill_effect&quot;:[],&quot;fill_mode&quot;:&quot;adaptive&quot;,&quot;sacle_strategy&quot;:&quot;stretch&quot;}"/>
  <p:tag name="KSO_WM_UNIT_DEC_SUPPORTCHANGEPIC" val="0"/>
  <p:tag name="KSO_WM_UNIT_DEC_CHANGEPICRESERVED" val="1"/>
  <p:tag name="KSO_WM_ASSEMBLE_CHIP_INDEX" val="b6ad666074ad495694c57e6f1c27b9c7"/>
</p:tagLst>
</file>

<file path=ppt/tags/tag23.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3*i*1"/>
  <p:tag name="KSO_WM_BEAUTIFY_FLAG" val="#wm#"/>
  <p:tag name="KSO_WM_TAG_VERSION" val="1.0"/>
  <p:tag name="KSO_WM_CHIP_GROUPID" val="6233f43f5f534a53ceb16e2a"/>
  <p:tag name="KSO_WM_CHIP_XID" val="623986e20134f08651a295d6"/>
  <p:tag name="KSO_WM_UNIT_DEC_AREA_ID" val="68fcf56d8a55444cbc49478424607c98"/>
  <p:tag name="KSO_WM_CHIP_FILLAREA_FILL_RULE" val="{&quot;fill_align&quot;:&quot;cm&quot;,&quot;fill_effect&quot;:[],&quot;fill_mode&quot;:&quot;adaptive&quot;,&quot;sacle_strategy&quot;:&quot;stretch&quot;}"/>
  <p:tag name="KSO_WM_UNIT_DEC_SUPPORTCHANGEPIC" val="0"/>
  <p:tag name="KSO_WM_UNIT_DEC_CHANGEPICRESERVED" val="1"/>
  <p:tag name="KSO_WM_ASSEMBLE_CHIP_INDEX" val="fc78e6575793471288f534cdd2eb8f90"/>
</p:tagLst>
</file>

<file path=ppt/tags/tag24.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25.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26.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27.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22207_1*a*1"/>
  <p:tag name="KSO_WM_TEMPLATE_CATEGORY" val="custom"/>
  <p:tag name="KSO_WM_TEMPLATE_INDEX" val="20222207"/>
  <p:tag name="KSO_WM_UNIT_LAYERLEVEL" val="1"/>
  <p:tag name="KSO_WM_TAG_VERSION" val="1.0"/>
  <p:tag name="KSO_WM_BEAUTIFY_FLAG" val="#wm#"/>
  <p:tag name="KSO_WM_UNIT_DEFAULT_FONT" val="60;66;2"/>
  <p:tag name="KSO_WM_UNIT_BLOCK" val="0"/>
  <p:tag name="KSO_WM_UNIT_DEC_AREA_ID" val="6b524ef1f69e4e1187af6336dd00193d"/>
  <p:tag name="KSO_WM_CHIP_GROUPID" val="61849109a6a891b1f9dbb830"/>
  <p:tag name="KSO_WM_CHIP_XID" val="61849109a6a891b1f9dbb82d"/>
  <p:tag name="KSO_WM_CHIP_FILLAREA_FILL_RULE" val="{&quot;fill_align&quot;:&quot;cm&quot;,&quot;fill_mode&quot;:&quot;adaptive&quot;,&quot;sacle_strategy&quot;:&quot;smart&quot;}"/>
  <p:tag name="KSO_WM_ASSEMBLE_CHIP_INDEX" val="a3d76cfd1e89429eb04bf804ed8fc362"/>
  <p:tag name="KSO_WM_UNIT_TEXT_FILL_FORE_SCHEMECOLOR_INDEX_BRIGHTNESS" val="0.25"/>
  <p:tag name="KSO_WM_UNIT_TEXT_FILL_FORE_SCHEMECOLOR_INDEX" val="13"/>
  <p:tag name="KSO_WM_UNIT_TEXT_FILL_TYPE" val="1"/>
  <p:tag name="KSO_WM_TEMPLATE_ASSEMBLE_XID" val="6244097fd933a459e555c8a2"/>
  <p:tag name="KSO_WM_TEMPLATE_ASSEMBLE_GROUPID" val="6244097fd933a459e555c8a2"/>
</p:tagLst>
</file>

<file path=ppt/tags/tag28.xml><?xml version="1.0" encoding="utf-8"?>
<p:tagLst xmlns:p="http://schemas.openxmlformats.org/presentationml/2006/main">
  <p:tag name="KSO_WM_UNIT_SUBTYPE" val="a"/>
  <p:tag name="KSO_WM_UNIT_PRESET_TEXT" val="单击此处添加正文，文字是您思想的提炼，为了演示发布的良好效果，请言简意赅地阐述您的观点。"/>
  <p:tag name="KSO_WM_UNIT_NOCLEAR" val="0"/>
  <p:tag name="KSO_WM_UNIT_VALUE" val="74"/>
  <p:tag name="KSO_WM_UNIT_HIGHLIGHT" val="0"/>
  <p:tag name="KSO_WM_UNIT_COMPATIBLE" val="0"/>
  <p:tag name="KSO_WM_UNIT_DIAGRAM_ISNUMVISUAL" val="0"/>
  <p:tag name="KSO_WM_UNIT_DIAGRAM_ISREFERUNIT" val="0"/>
  <p:tag name="KSO_WM_UNIT_TYPE" val="f"/>
  <p:tag name="KSO_WM_UNIT_INDEX" val="1"/>
  <p:tag name="KSO_WM_UNIT_ID" val="custom20222207_1*f*1"/>
  <p:tag name="KSO_WM_TEMPLATE_CATEGORY" val="custom"/>
  <p:tag name="KSO_WM_TEMPLATE_INDEX" val="20222207"/>
  <p:tag name="KSO_WM_UNIT_LAYERLEVEL" val="1"/>
  <p:tag name="KSO_WM_TAG_VERSION" val="1.0"/>
  <p:tag name="KSO_WM_BEAUTIFY_FLAG" val="#wm#"/>
  <p:tag name="KSO_WM_UNIT_DEFAULT_FONT" val="14;14;2"/>
  <p:tag name="KSO_WM_UNIT_BLOCK" val="0"/>
  <p:tag name="KSO_WM_UNIT_DEC_AREA_ID" val="12d1fe570c1d403991c178a0b2cae095"/>
  <p:tag name="KSO_WM_CHIP_GROUPID" val="61849109a6a891b1f9dbb830"/>
  <p:tag name="KSO_WM_CHIP_XID" val="61849109a6a891b1f9dbb82d"/>
  <p:tag name="KSO_WM_CHIP_FILLAREA_FILL_RULE" val="{&quot;fill_align&quot;:&quot;cm&quot;,&quot;fill_mode&quot;:&quot;adaptive&quot;,&quot;sacle_strategy&quot;:&quot;smart&quot;}"/>
  <p:tag name="KSO_WM_ASSEMBLE_CHIP_INDEX" val="a3d76cfd1e89429eb04bf804ed8fc362"/>
  <p:tag name="KSO_WM_UNIT_TEXT_FILL_FORE_SCHEMECOLOR_INDEX_BRIGHTNESS" val="0.5"/>
  <p:tag name="KSO_WM_UNIT_TEXT_FILL_FORE_SCHEMECOLOR_INDEX" val="13"/>
  <p:tag name="KSO_WM_UNIT_TEXT_FILL_TYPE" val="1"/>
  <p:tag name="KSO_WM_TEMPLATE_ASSEMBLE_XID" val="6244097fd933a459e555c8a2"/>
  <p:tag name="KSO_WM_TEMPLATE_ASSEMBLE_GROUPID" val="6244097fd933a459e555c8a2"/>
</p:tagLst>
</file>

<file path=ppt/tags/tag29.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8*i*1"/>
  <p:tag name="KSO_WM_BEAUTIFY_FLAG" val="#wm#"/>
  <p:tag name="KSO_WM_TAG_VERSION" val="1.0"/>
  <p:tag name="KSO_WM_CHIP_GROUPID" val="6233f43f5f534a53ceb16e2a"/>
  <p:tag name="KSO_WM_CHIP_XID" val="623986e20134f08651a2962c"/>
  <p:tag name="KSO_WM_UNIT_DEC_AREA_ID" val="60ffdbccb8d24355af2158d5acdd621c"/>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01a409e501d44d7851ffc94b6c3ae78"/>
</p:tagLst>
</file>

<file path=ppt/tags/tag3.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30.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10*i*1"/>
  <p:tag name="KSO_WM_BEAUTIFY_FLAG" val="#wm#"/>
  <p:tag name="KSO_WM_TAG_VERSION" val="1.0"/>
  <p:tag name="KSO_WM_CHIP_GROUPID" val="6233f43f5f534a53ceb16e2a"/>
  <p:tag name="KSO_WM_CHIP_XID" val="623986e20134f08651a29605"/>
  <p:tag name="KSO_WM_UNIT_DEC_AREA_ID" val="9e934fc925d24ba1b97da38127ac9584"/>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e9be5a4b87bc4f29bb700c03f98bd75e"/>
</p:tagLst>
</file>

<file path=ppt/tags/tag31.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9*i*1"/>
  <p:tag name="KSO_WM_BEAUTIFY_FLAG" val="#wm#"/>
  <p:tag name="KSO_WM_TAG_VERSION" val="1.0"/>
  <p:tag name="KSO_WM_CHIP_GROUPID" val="6233f43f5f534a53ceb16e2a"/>
  <p:tag name="KSO_WM_CHIP_XID" val="623986e20134f08651a295ef"/>
  <p:tag name="KSO_WM_UNIT_DEC_AREA_ID" val="158ba320e9a8460eb9abefd5fb8e650e"/>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6519632d9f1949b480bf583c8822c50b"/>
</p:tagLst>
</file>

<file path=ppt/tags/tag3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5.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36.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37.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38.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8*i*1"/>
  <p:tag name="KSO_WM_BEAUTIFY_FLAG" val="#wm#"/>
  <p:tag name="KSO_WM_TAG_VERSION" val="1.0"/>
  <p:tag name="KSO_WM_CHIP_GROUPID" val="6233f43f5f534a53ceb16e2a"/>
  <p:tag name="KSO_WM_CHIP_XID" val="623986e20134f08651a2962c"/>
  <p:tag name="KSO_WM_UNIT_DEC_AREA_ID" val="60ffdbccb8d24355af2158d5acdd621c"/>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01a409e501d44d7851ffc94b6c3ae78"/>
</p:tagLst>
</file>

<file path=ppt/tags/tag39.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10*i*1"/>
  <p:tag name="KSO_WM_BEAUTIFY_FLAG" val="#wm#"/>
  <p:tag name="KSO_WM_TAG_VERSION" val="1.0"/>
  <p:tag name="KSO_WM_CHIP_GROUPID" val="6233f43f5f534a53ceb16e2a"/>
  <p:tag name="KSO_WM_CHIP_XID" val="623986e20134f08651a29605"/>
  <p:tag name="KSO_WM_UNIT_DEC_AREA_ID" val="9e934fc925d24ba1b97da38127ac9584"/>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e9be5a4b87bc4f29bb700c03f98bd75e"/>
</p:tagLst>
</file>

<file path=ppt/tags/tag4.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40.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9*i*1"/>
  <p:tag name="KSO_WM_BEAUTIFY_FLAG" val="#wm#"/>
  <p:tag name="KSO_WM_TAG_VERSION" val="1.0"/>
  <p:tag name="KSO_WM_CHIP_GROUPID" val="6233f43f5f534a53ceb16e2a"/>
  <p:tag name="KSO_WM_CHIP_XID" val="623986e20134f08651a295ef"/>
  <p:tag name="KSO_WM_UNIT_DEC_AREA_ID" val="158ba320e9a8460eb9abefd5fb8e650e"/>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6519632d9f1949b480bf583c8822c50b"/>
</p:tagLst>
</file>

<file path=ppt/tags/tag4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6.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47.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48.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49.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19*i*1"/>
  <p:tag name="KSO_WM_BEAUTIFY_FLAG" val="#wm#"/>
  <p:tag name="KSO_WM_TAG_VERSION" val="1.0"/>
  <p:tag name="KSO_WM_CHIP_GROUPID" val="6233f43f5f534a53ceb16e2a"/>
  <p:tag name="KSO_WM_CHIP_XID" val="623986e20134f08651a29346"/>
  <p:tag name="KSO_WM_UNIT_DEC_AREA_ID" val="0484554479e044cebbafc5b34f3f1d87"/>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2701e323e5c4c9491820c49c65765fb"/>
</p:tagLst>
</file>

<file path=ppt/tags/tag5.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50.xml><?xml version="1.0" encoding="utf-8"?>
<p:tagLst xmlns:p="http://schemas.openxmlformats.org/presentationml/2006/main">
  <p:tag name="KSO_WM_UNIT_SUBTYPE" val="r"/>
  <p:tag name="KSO_WM_TEMPLATE_CATEGORY" val="chip"/>
  <p:tag name="KSO_WM_TEMPLATE_INDEX" val="20222207"/>
  <p:tag name="KSO_WM_UNIT_TYPE" val="i"/>
  <p:tag name="KSO_WM_UNIT_INDEX" val="1"/>
  <p:tag name="KSO_WM_UNIT_ID" val="chip20222207_21*i*1"/>
  <p:tag name="KSO_WM_BEAUTIFY_FLAG" val="#wm#"/>
  <p:tag name="KSO_WM_TAG_VERSION" val="1.0"/>
  <p:tag name="KSO_WM_CHIP_GROUPID" val="6233f43f5f534a53ceb16e2a"/>
  <p:tag name="KSO_WM_CHIP_XID" val="623986e20134f08651a29317"/>
  <p:tag name="KSO_WM_UNIT_DEC_AREA_ID" val="b183e4d9ee0540b0b4d66d00cde8f12d"/>
  <p:tag name="KSO_WM_CHIP_FILLAREA_FILL_RULE" val="{&quot;fill_align&quot;:&quot;lm&quot;,&quot;fill_effect&quot;:[],&quot;fill_mode&quot;:&quot;adaptive&quot;,&quot;sacle_strategy&quot;:&quot;stretch&quot;}"/>
  <p:tag name="KSO_WM_UNIT_DEC_SUPPORTCHANGEPIC" val="0"/>
  <p:tag name="KSO_WM_UNIT_DEC_CHANGEPICRESERVED" val="1"/>
  <p:tag name="KSO_WM_ASSEMBLE_CHIP_INDEX" val="0a88cc8b41d547d9a5f3ee14bd8a8757"/>
</p:tagLst>
</file>

<file path=ppt/tags/tag51.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20*i*1"/>
  <p:tag name="KSO_WM_BEAUTIFY_FLAG" val="#wm#"/>
  <p:tag name="KSO_WM_TAG_VERSION" val="1.0"/>
  <p:tag name="KSO_WM_CHIP_GROUPID" val="6233f43f5f534a53ceb16e2a"/>
  <p:tag name="KSO_WM_CHIP_XID" val="623986e20134f08651a29368"/>
  <p:tag name="KSO_WM_UNIT_DEC_AREA_ID" val="940688dcbfc7475da8f79ccf33b53885"/>
  <p:tag name="KSO_WM_CHIP_FILLAREA_FILL_RULE" val="{&quot;fill_align&quot;:&quot;rm&quot;,&quot;fill_effect&quot;:[],&quot;fill_mode&quot;:&quot;adaptive&quot;,&quot;sacle_strategy&quot;:&quot;stretch&quot;}"/>
  <p:tag name="KSO_WM_UNIT_DEC_SUPPORTCHANGEPIC" val="0"/>
  <p:tag name="KSO_WM_UNIT_DEC_CHANGEPICRESERVED" val="1"/>
  <p:tag name="KSO_WM_ASSEMBLE_CHIP_INDEX" val="a98ca057f5834b97a7a0fa3535cc7aac"/>
</p:tagLst>
</file>

<file path=ppt/tags/tag5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3.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54.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55.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56.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57.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58.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59.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8*i*1"/>
  <p:tag name="KSO_WM_BEAUTIFY_FLAG" val="#wm#"/>
  <p:tag name="KSO_WM_TAG_VERSION" val="1.0"/>
  <p:tag name="KSO_WM_CHIP_GROUPID" val="6233f43f5f534a53ceb16e2a"/>
  <p:tag name="KSO_WM_CHIP_XID" val="623986e20134f08651a2962c"/>
  <p:tag name="KSO_WM_UNIT_DEC_AREA_ID" val="60ffdbccb8d24355af2158d5acdd621c"/>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01a409e501d44d7851ffc94b6c3ae78"/>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22207_1*i*1"/>
  <p:tag name="KSO_WM_TEMPLATE_CATEGORY" val="custom"/>
  <p:tag name="KSO_WM_TEMPLATE_INDEX" val="20222207"/>
  <p:tag name="KSO_WM_UNIT_LAYERLEVEL" val="1"/>
  <p:tag name="KSO_WM_TAG_VERSION" val="1.0"/>
  <p:tag name="KSO_WM_BEAUTIFY_FLAG" val="#wm#"/>
  <p:tag name="KSO_WM_UNIT_BLOCK" val="0"/>
  <p:tag name="KSO_WM_UNIT_SM_LIMIT_TYPE" val="0"/>
  <p:tag name="KSO_WM_UNIT_DEC_AREA_ID" val="5bd25bab350a46e7a99ef91c7a1d2694"/>
  <p:tag name="KSO_WM_UNIT_DECORATE_INFO" val="{&quot;DecorateInfoH&quot;:{&quot;IsAbs&quot;:true},&quot;DecorateInfoW&quot;:{&quot;IsAbs&quot;:true},&quot;DecorateInfoX&quot;:{&quot;IsAbs&quot;:true,&quot;Pos&quot;:1},&quot;DecorateInfoY&quot;:{&quot;IsAbs&quot;:true,&quot;Pos&quot;:1},&quot;ReferentInfo&quot;:{&quot;Id&quot;:&quot;10b22774adb44056a696b7b873083b9d&quot;,&quot;X&quot;:{&quot;Pos&quot;:1},&quot;Y&quot;:{&quot;Pos&quot;:1}},&quot;whChangeMode&quot;:0}"/>
  <p:tag name="KSO_WM_CHIP_GROUPID" val="6184fc6504b8904ebc644dba"/>
  <p:tag name="KSO_WM_CHIP_XID" val="6184fc6504b8904ebc644db7"/>
  <p:tag name="KSO_WM_CHIP_FILLAREA_FILL_RULE" val="{&quot;fill_align&quot;:&quot;cm&quot;,&quot;fill_mode&quot;:&quot;adaptive&quot;,&quot;sacle_strategy&quot;:&quot;smart&quot;}"/>
  <p:tag name="KSO_WM_UNIT_DEC_SUPPORTCHANGEPIC" val="0"/>
  <p:tag name="KSO_WM_UNIT_DEC_CHANGEPICRESERVED" val="0"/>
  <p:tag name="KSO_WM_ASSEMBLE_CHIP_INDEX" val="149a4ae8e96c4922b0c1649e6b361052"/>
  <p:tag name="KSO_WM_UNIT_FILL_FORE_SCHEMECOLOR_INDEX_BRIGHTNESS" val="0"/>
  <p:tag name="KSO_WM_UNIT_FILL_FORE_SCHEMECOLOR_INDEX" val="5"/>
  <p:tag name="KSO_WM_UNIT_FILL_TYPE" val="1"/>
  <p:tag name="KSO_WM_UNIT_VALUE" val="26"/>
  <p:tag name="KSO_WM_TEMPLATE_ASSEMBLE_XID" val="6244097fd933a459e555c816"/>
  <p:tag name="KSO_WM_TEMPLATE_ASSEMBLE_GROUPID" val="6244097fd933a459e555c816"/>
</p:tagLst>
</file>

<file path=ppt/tags/tag60.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10*i*1"/>
  <p:tag name="KSO_WM_BEAUTIFY_FLAG" val="#wm#"/>
  <p:tag name="KSO_WM_TAG_VERSION" val="1.0"/>
  <p:tag name="KSO_WM_CHIP_GROUPID" val="6233f43f5f534a53ceb16e2a"/>
  <p:tag name="KSO_WM_CHIP_XID" val="623986e20134f08651a29605"/>
  <p:tag name="KSO_WM_UNIT_DEC_AREA_ID" val="9e934fc925d24ba1b97da38127ac9584"/>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e9be5a4b87bc4f29bb700c03f98bd75e"/>
</p:tagLst>
</file>

<file path=ppt/tags/tag61.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9*i*1"/>
  <p:tag name="KSO_WM_BEAUTIFY_FLAG" val="#wm#"/>
  <p:tag name="KSO_WM_TAG_VERSION" val="1.0"/>
  <p:tag name="KSO_WM_CHIP_GROUPID" val="6233f43f5f534a53ceb16e2a"/>
  <p:tag name="KSO_WM_CHIP_XID" val="623986e20134f08651a295ef"/>
  <p:tag name="KSO_WM_UNIT_DEC_AREA_ID" val="158ba320e9a8460eb9abefd5fb8e650e"/>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6519632d9f1949b480bf583c8822c50b"/>
</p:tagLst>
</file>

<file path=ppt/tags/tag6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5.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66.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67.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68.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8*i*1"/>
  <p:tag name="KSO_WM_BEAUTIFY_FLAG" val="#wm#"/>
  <p:tag name="KSO_WM_TAG_VERSION" val="1.0"/>
  <p:tag name="KSO_WM_CHIP_GROUPID" val="6233f43f5f534a53ceb16e2a"/>
  <p:tag name="KSO_WM_CHIP_XID" val="623986e20134f08651a2962c"/>
  <p:tag name="KSO_WM_UNIT_DEC_AREA_ID" val="60ffdbccb8d24355af2158d5acdd621c"/>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01a409e501d44d7851ffc94b6c3ae78"/>
</p:tagLst>
</file>

<file path=ppt/tags/tag69.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10*i*1"/>
  <p:tag name="KSO_WM_BEAUTIFY_FLAG" val="#wm#"/>
  <p:tag name="KSO_WM_TAG_VERSION" val="1.0"/>
  <p:tag name="KSO_WM_CHIP_GROUPID" val="6233f43f5f534a53ceb16e2a"/>
  <p:tag name="KSO_WM_CHIP_XID" val="623986e20134f08651a29605"/>
  <p:tag name="KSO_WM_UNIT_DEC_AREA_ID" val="9e934fc925d24ba1b97da38127ac9584"/>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e9be5a4b87bc4f29bb700c03f98bd75e"/>
</p:tagLst>
</file>

<file path=ppt/tags/tag7.xml><?xml version="1.0" encoding="utf-8"?>
<p:tagLst xmlns:p="http://schemas.openxmlformats.org/presentationml/2006/main">
  <p:tag name="KSO_WM_UNIT_ISCONTENTSTITLE" val="0"/>
  <p:tag name="KSO_WM_UNIT_ISNUMDGMTITLE" val="0"/>
  <p:tag name="KSO_WM_UNIT_PRESET_TEXT" val="党政风党史教育培训"/>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custom20222207_1*a*1"/>
  <p:tag name="KSO_WM_TEMPLATE_CATEGORY" val="custom"/>
  <p:tag name="KSO_WM_TEMPLATE_INDEX" val="20222207"/>
  <p:tag name="KSO_WM_UNIT_LAYERLEVEL" val="1"/>
  <p:tag name="KSO_WM_TAG_VERSION" val="1.0"/>
  <p:tag name="KSO_WM_BEAUTIFY_FLAG" val="#wm#"/>
  <p:tag name="KSO_WM_UNIT_DEFAULT_FONT" val="54;66;2"/>
  <p:tag name="KSO_WM_UNIT_BLOCK" val="0"/>
  <p:tag name="KSO_WM_UNIT_DEC_AREA_ID" val="ae502d50261448489961c940ed003f8d"/>
  <p:tag name="KSO_WM_CHIP_GROUPID" val="6184fc6504b8904ebc644dba"/>
  <p:tag name="KSO_WM_CHIP_XID" val="6184fc6504b8904ebc644db7"/>
  <p:tag name="KSO_WM_CHIP_FILLAREA_FILL_RULE" val="{&quot;fill_align&quot;:&quot;cm&quot;,&quot;fill_mode&quot;:&quot;adaptive&quot;,&quot;sacle_strategy&quot;:&quot;smart&quot;}"/>
  <p:tag name="KSO_WM_ASSEMBLE_CHIP_INDEX" val="149a4ae8e96c4922b0c1649e6b361052"/>
  <p:tag name="KSO_WM_UNIT_TEXT_FILL_FORE_SCHEMECOLOR_INDEX_BRIGHTNESS" val="0"/>
  <p:tag name="KSO_WM_UNIT_TEXT_FILL_FORE_SCHEMECOLOR_INDEX" val="5"/>
  <p:tag name="KSO_WM_UNIT_TEXT_FILL_TYPE" val="1"/>
  <p:tag name="KSO_WM_TEMPLATE_ASSEMBLE_XID" val="6244097fd933a459e555c816"/>
  <p:tag name="KSO_WM_TEMPLATE_ASSEMBLE_GROUPID" val="6244097fd933a459e555c816"/>
</p:tagLst>
</file>

<file path=ppt/tags/tag70.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9*i*1"/>
  <p:tag name="KSO_WM_BEAUTIFY_FLAG" val="#wm#"/>
  <p:tag name="KSO_WM_TAG_VERSION" val="1.0"/>
  <p:tag name="KSO_WM_CHIP_GROUPID" val="6233f43f5f534a53ceb16e2a"/>
  <p:tag name="KSO_WM_CHIP_XID" val="623986e20134f08651a295ef"/>
  <p:tag name="KSO_WM_UNIT_DEC_AREA_ID" val="158ba320e9a8460eb9abefd5fb8e650e"/>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6519632d9f1949b480bf583c8822c50b"/>
</p:tagLst>
</file>

<file path=ppt/tags/tag7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7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73.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74.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75.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76.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8*i*1"/>
  <p:tag name="KSO_WM_BEAUTIFY_FLAG" val="#wm#"/>
  <p:tag name="KSO_WM_TAG_VERSION" val="1.0"/>
  <p:tag name="KSO_WM_CHIP_GROUPID" val="6233f43f5f534a53ceb16e2a"/>
  <p:tag name="KSO_WM_CHIP_XID" val="623986e20134f08651a2962c"/>
  <p:tag name="KSO_WM_UNIT_DEC_AREA_ID" val="60ffdbccb8d24355af2158d5acdd621c"/>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01a409e501d44d7851ffc94b6c3ae78"/>
</p:tagLst>
</file>

<file path=ppt/tags/tag77.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10*i*1"/>
  <p:tag name="KSO_WM_BEAUTIFY_FLAG" val="#wm#"/>
  <p:tag name="KSO_WM_TAG_VERSION" val="1.0"/>
  <p:tag name="KSO_WM_CHIP_GROUPID" val="6233f43f5f534a53ceb16e2a"/>
  <p:tag name="KSO_WM_CHIP_XID" val="623986e20134f08651a29605"/>
  <p:tag name="KSO_WM_UNIT_DEC_AREA_ID" val="9e934fc925d24ba1b97da38127ac9584"/>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e9be5a4b87bc4f29bb700c03f98bd75e"/>
</p:tagLst>
</file>

<file path=ppt/tags/tag78.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9*i*1"/>
  <p:tag name="KSO_WM_BEAUTIFY_FLAG" val="#wm#"/>
  <p:tag name="KSO_WM_TAG_VERSION" val="1.0"/>
  <p:tag name="KSO_WM_CHIP_GROUPID" val="6233f43f5f534a53ceb16e2a"/>
  <p:tag name="KSO_WM_CHIP_XID" val="623986e20134f08651a295ef"/>
  <p:tag name="KSO_WM_UNIT_DEC_AREA_ID" val="158ba320e9a8460eb9abefd5fb8e650e"/>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6519632d9f1949b480bf583c8822c50b"/>
</p:tagLst>
</file>

<file path=ppt/tags/tag79.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8.xml><?xml version="1.0" encoding="utf-8"?>
<p:tagLst xmlns:p="http://schemas.openxmlformats.org/presentationml/2006/main">
  <p:tag name="KSO_WM_UNIT_ISCONTENTSTITLE" val="0"/>
  <p:tag name="KSO_WM_UNIT_ISNUMDGMTITLE" val="0"/>
  <p:tag name="KSO_WM_UNIT_PRESET_TEXT" val="单击此处添加副标题"/>
  <p:tag name="KSO_WM_UNIT_NOCLEAR" val="0"/>
  <p:tag name="KSO_WM_UNIT_VALUE" val="32"/>
  <p:tag name="KSO_WM_UNIT_HIGHLIGHT" val="0"/>
  <p:tag name="KSO_WM_UNIT_COMPATIBLE" val="0"/>
  <p:tag name="KSO_WM_UNIT_DIAGRAM_ISNUMVISUAL" val="0"/>
  <p:tag name="KSO_WM_UNIT_DIAGRAM_ISREFERUNIT" val="0"/>
  <p:tag name="KSO_WM_UNIT_TYPE" val="b"/>
  <p:tag name="KSO_WM_UNIT_INDEX" val="1"/>
  <p:tag name="KSO_WM_UNIT_ID" val="custom20222207_1*b*1"/>
  <p:tag name="KSO_WM_TEMPLATE_CATEGORY" val="custom"/>
  <p:tag name="KSO_WM_TEMPLATE_INDEX" val="20222207"/>
  <p:tag name="KSO_WM_UNIT_LAYERLEVEL" val="1"/>
  <p:tag name="KSO_WM_TAG_VERSION" val="1.0"/>
  <p:tag name="KSO_WM_BEAUTIFY_FLAG" val="#wm#"/>
  <p:tag name="KSO_WM_UNIT_DEFAULT_FONT" val="20;22;2"/>
  <p:tag name="KSO_WM_UNIT_BLOCK" val="0"/>
  <p:tag name="KSO_WM_UNIT_DEC_AREA_ID" val="616bf32b35294a889488423d3b6b4563"/>
  <p:tag name="KSO_WM_CHIP_GROUPID" val="6184fc6504b8904ebc644dba"/>
  <p:tag name="KSO_WM_CHIP_XID" val="6184fc6504b8904ebc644db7"/>
  <p:tag name="KSO_WM_CHIP_FILLAREA_FILL_RULE" val="{&quot;fill_align&quot;:&quot;cm&quot;,&quot;fill_mode&quot;:&quot;adaptive&quot;,&quot;sacle_strategy&quot;:&quot;smart&quot;}"/>
  <p:tag name="KSO_WM_ASSEMBLE_CHIP_INDEX" val="149a4ae8e96c4922b0c1649e6b361052"/>
  <p:tag name="KSO_WM_UNIT_TEXT_FILL_FORE_SCHEMECOLOR_INDEX_BRIGHTNESS" val="0"/>
  <p:tag name="KSO_WM_UNIT_TEXT_FILL_FORE_SCHEMECOLOR_INDEX" val="5"/>
  <p:tag name="KSO_WM_UNIT_TEXT_FILL_TYPE" val="1"/>
  <p:tag name="KSO_WM_TEMPLATE_ASSEMBLE_XID" val="6244097fd933a459e555c816"/>
  <p:tag name="KSO_WM_TEMPLATE_ASSEMBLE_GROUPID" val="6244097fd933a459e555c816"/>
</p:tagLst>
</file>

<file path=ppt/tags/tag80.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81.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8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83.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12*i*1"/>
  <p:tag name="KSO_WM_BEAUTIFY_FLAG" val="#wm#"/>
  <p:tag name="KSO_WM_TAG_VERSION" val="1.0"/>
  <p:tag name="KSO_WM_CHIP_GROUPID" val="6233f43f5f534a53ceb16e2a"/>
  <p:tag name="KSO_WM_CHIP_XID" val="623986e20134f08651a2944f"/>
  <p:tag name="KSO_WM_UNIT_DEC_AREA_ID" val="fd2b369d5cb549d58cd911fa47be3191"/>
  <p:tag name="KSO_WM_CHIP_FILLAREA_FILL_RULE" val="{&quot;fill_align&quot;:&quot;cm&quot;,&quot;fill_effect&quot;:[],&quot;fill_mode&quot;:&quot;adaptive&quot;,&quot;sacle_strategy&quot;:&quot;stretch&quot;}"/>
  <p:tag name="KSO_WM_UNIT_DEC_SUPPORTCHANGEPIC" val="0"/>
  <p:tag name="KSO_WM_UNIT_DEC_CHANGEPICRESERVED" val="1"/>
  <p:tag name="KSO_WM_ASSEMBLE_CHIP_INDEX" val="f9693620a5834b1b9555e5ac49d04e4c"/>
</p:tagLst>
</file>

<file path=ppt/tags/tag84.xml><?xml version="1.0" encoding="utf-8"?>
<p:tagLst xmlns:p="http://schemas.openxmlformats.org/presentationml/2006/main">
  <p:tag name="KSO_WM_UNIT_SUBTYPE" val="w"/>
  <p:tag name="KSO_WM_TEMPLATE_CATEGORY" val="chip"/>
  <p:tag name="KSO_WM_TEMPLATE_INDEX" val="20222207"/>
  <p:tag name="KSO_WM_UNIT_TYPE" val="i"/>
  <p:tag name="KSO_WM_UNIT_INDEX" val="1"/>
  <p:tag name="KSO_WM_UNIT_ID" val="chip20222207_14*i*1"/>
  <p:tag name="KSO_WM_BEAUTIFY_FLAG" val="#wm#"/>
  <p:tag name="KSO_WM_TAG_VERSION" val="1.0"/>
  <p:tag name="KSO_WM_CHIP_GROUPID" val="6233f43f5f534a53ceb16e2a"/>
  <p:tag name="KSO_WM_CHIP_XID" val="623986e20134f08651a293e0"/>
  <p:tag name="KSO_WM_UNIT_DEC_AREA_ID" val="0ee5a220fad64890839ce9e421f6c19f"/>
  <p:tag name="KSO_WM_CHIP_FILLAREA_FILL_RULE" val="{&quot;fill_align&quot;:&quot;cb&quot;,&quot;fill_effect&quot;:[],&quot;fill_mode&quot;:&quot;adaptive&quot;,&quot;sacle_strategy&quot;:&quot;stretch&quot;}"/>
  <p:tag name="KSO_WM_UNIT_DEC_SUPPORTCHANGEPIC" val="0"/>
  <p:tag name="KSO_WM_UNIT_DEC_CHANGEPICRESERVED" val="1"/>
  <p:tag name="KSO_WM_ASSEMBLE_CHIP_INDEX" val="06a5db92e7aa41e0936b4e81c22a9bec"/>
</p:tagLst>
</file>

<file path=ppt/tags/tag85.xml><?xml version="1.0" encoding="utf-8"?>
<p:tagLst xmlns:p="http://schemas.openxmlformats.org/presentationml/2006/main">
  <p:tag name="KSO_WM_UNIT_SUBTYPE" val="u"/>
  <p:tag name="KSO_WM_TEMPLATE_CATEGORY" val="chip"/>
  <p:tag name="KSO_WM_TEMPLATE_INDEX" val="20222207"/>
  <p:tag name="KSO_WM_UNIT_TYPE" val="i"/>
  <p:tag name="KSO_WM_UNIT_INDEX" val="1"/>
  <p:tag name="KSO_WM_UNIT_ID" val="chip20222207_13*i*1"/>
  <p:tag name="KSO_WM_BEAUTIFY_FLAG" val="#wm#"/>
  <p:tag name="KSO_WM_TAG_VERSION" val="1.0"/>
  <p:tag name="KSO_WM_CHIP_GROUPID" val="6233f43f5f534a53ceb16e2a"/>
  <p:tag name="KSO_WM_CHIP_XID" val="623986e20134f08651a29439"/>
  <p:tag name="KSO_WM_UNIT_DEC_AREA_ID" val="5eb2665c73b04e288a71e51f1869b7a4"/>
  <p:tag name="KSO_WM_CHIP_FILLAREA_FILL_RULE" val="{&quot;fill_align&quot;:&quot;rm&quot;,&quot;fill_effect&quot;:[],&quot;fill_mode&quot;:&quot;adaptive&quot;,&quot;sacle_strategy&quot;:&quot;stretch&quot;}"/>
  <p:tag name="KSO_WM_UNIT_DEC_SUPPORTCHANGEPIC" val="0"/>
  <p:tag name="KSO_WM_UNIT_DEC_CHANGEPICRESERVED" val="1"/>
  <p:tag name="KSO_WM_ASSEMBLE_CHIP_INDEX" val="4942662cdcfb44e8b7aa8e67b52deb67"/>
</p:tagLst>
</file>

<file path=ppt/tags/tag86.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87.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88.xml><?xml version="1.0" encoding="utf-8"?>
<p:tagLst xmlns:p="http://schemas.openxmlformats.org/presentationml/2006/main">
  <p:tag name="KSO_WM_UNIT_TEXT_FILL_FORE_SCHEMECOLOR_INDEX_BRIGHTNESS" val="0.15"/>
  <p:tag name="KSO_WM_UNIT_TEXT_FILL_FORE_SCHEMECOLOR_INDEX" val="1"/>
  <p:tag name="KSO_WM_UNIT_TEXT_FILL_TYPE" val="1"/>
</p:tagLst>
</file>

<file path=ppt/tags/tag89.xml><?xml version="1.0" encoding="utf-8"?>
<p:tagLst xmlns:p="http://schemas.openxmlformats.org/presentationml/2006/main">
  <p:tag name="KSO_WM_UNIT_BLOCK" val="0"/>
  <p:tag name="KSO_WM_UNIT_SM_LIMIT_TYPE" val="3"/>
  <p:tag name="KSO_WM_UNIT_DEC_AREA_ID" val="2a2209f082794bae9e51902a56cb3f3f"/>
  <p:tag name="KSO_WM_UNIT_HIGHLIGHT" val="0"/>
  <p:tag name="KSO_WM_UNIT_COMPATIBLE" val="0"/>
  <p:tag name="KSO_WM_UNIT_DIAGRAM_ISNUMVISUAL" val="0"/>
  <p:tag name="KSO_WM_UNIT_DIAGRAM_ISREFERUNIT" val="0"/>
  <p:tag name="KSO_WM_UNIT_ID" val="custom20222207_1*i*2"/>
  <p:tag name="KSO_WM_TEMPLATE_CATEGORY" val="custom"/>
  <p:tag name="KSO_WM_TEMPLATE_INDEX" val="20222207"/>
  <p:tag name="KSO_WM_UNIT_LAYERLEVEL" val="1"/>
  <p:tag name="KSO_WM_TAG_VERSION" val="1.0"/>
  <p:tag name="KSO_WM_BEAUTIFY_FLAG" val="#wm#"/>
  <p:tag name="KSO_WM_UNIT_TYPE" val="i"/>
  <p:tag name="KSO_WM_UNIT_INDEX" val="2"/>
  <p:tag name="KSO_WM_CHIP_GROUPID" val="61516468d3dcef8fee32c2a9"/>
  <p:tag name="KSO_WM_CHIP_XID" val="61516468d3dcef8fee32c2aa"/>
  <p:tag name="KSO_WM_CHIP_FILLAREA_FILL_RULE" val="{&quot;fill_align&quot;:&quot;cm&quot;,&quot;fill_mode&quot;:&quot;adaptive&quot;,&quot;sacle_strategy&quot;:&quot;smart&quot;}"/>
  <p:tag name="KSO_WM_UNIT_DEC_SUPPORTCHANGEPIC" val="0"/>
  <p:tag name="KSO_WM_UNIT_DEC_CHANGEPICRESERVED" val="0"/>
  <p:tag name="KSO_WM_ASSEMBLE_CHIP_INDEX" val="418b7f503e174ca8a4896bb2997e0e57"/>
  <p:tag name="KSO_WM_UNIT_LINE_FORE_SCHEMECOLOR_INDEX_BRIGHTNESS" val="0.25"/>
  <p:tag name="KSO_WM_UNIT_LINE_FORE_SCHEMECOLOR_INDEX" val="13"/>
  <p:tag name="KSO_WM_UNIT_LINE_FILL_TYPE" val="2"/>
  <p:tag name="KSO_WM_TEMPLATE_ASSEMBLE_XID" val="6244097fd933a459e555cb37"/>
  <p:tag name="KSO_WM_TEMPLATE_ASSEMBLE_GROUPID" val="6233f43f5f534a53ceb16e2a"/>
</p:tagLst>
</file>

<file path=ppt/tags/tag9.xml><?xml version="1.0" encoding="utf-8"?>
<p:tagLst xmlns:p="http://schemas.openxmlformats.org/presentationml/2006/main">
  <p:tag name="KSO_WM_UNIT_SUBTYPE" val="a"/>
  <p:tag name="KSO_WM_UNIT_PRESET_TEXT" val="单击此处添加正文，文字是您思想的提炼，为了演示发布的良好效果，请言简意赅地阐述您的观点。"/>
  <p:tag name="KSO_WM_UNIT_NOCLEAR" val="0"/>
  <p:tag name="KSO_WM_UNIT_VALUE" val="93"/>
  <p:tag name="KSO_WM_UNIT_HIGHLIGHT" val="0"/>
  <p:tag name="KSO_WM_UNIT_COMPATIBLE" val="0"/>
  <p:tag name="KSO_WM_UNIT_DIAGRAM_ISNUMVISUAL" val="0"/>
  <p:tag name="KSO_WM_UNIT_DIAGRAM_ISREFERUNIT" val="0"/>
  <p:tag name="KSO_WM_UNIT_TYPE" val="f"/>
  <p:tag name="KSO_WM_UNIT_INDEX" val="1"/>
  <p:tag name="KSO_WM_UNIT_ID" val="custom20222207_1*f*1"/>
  <p:tag name="KSO_WM_TEMPLATE_CATEGORY" val="custom"/>
  <p:tag name="KSO_WM_TEMPLATE_INDEX" val="20222207"/>
  <p:tag name="KSO_WM_UNIT_LAYERLEVEL" val="1"/>
  <p:tag name="KSO_WM_TAG_VERSION" val="1.0"/>
  <p:tag name="KSO_WM_BEAUTIFY_FLAG" val="#wm#"/>
  <p:tag name="KSO_WM_UNIT_DEFAULT_FONT" val="14;16;2"/>
  <p:tag name="KSO_WM_UNIT_BLOCK" val="0"/>
  <p:tag name="KSO_WM_UNIT_DEC_AREA_ID" val="8ecebcac24244a1582bcdaf5042b78ba"/>
  <p:tag name="KSO_WM_CHIP_GROUPID" val="6184fc6504b8904ebc644dba"/>
  <p:tag name="KSO_WM_CHIP_XID" val="6184fc6504b8904ebc644db7"/>
  <p:tag name="KSO_WM_CHIP_FILLAREA_FILL_RULE" val="{&quot;fill_align&quot;:&quot;cm&quot;,&quot;fill_mode&quot;:&quot;adaptive&quot;,&quot;sacle_strategy&quot;:&quot;smart&quot;}"/>
  <p:tag name="KSO_WM_ASSEMBLE_CHIP_INDEX" val="149a4ae8e96c4922b0c1649e6b361052"/>
  <p:tag name="KSO_WM_TEMPLATE_ASSEMBLE_XID" val="6244097fd933a459e555c816"/>
  <p:tag name="KSO_WM_TEMPLATE_ASSEMBLE_GROUPID" val="6244097fd933a459e555c816"/>
</p:tagLst>
</file>

<file path=ppt/tags/tag90.xml><?xml version="1.0" encoding="utf-8"?>
<p:tagLst xmlns:p="http://schemas.openxmlformats.org/presentationml/2006/main">
  <p:tag name="KSO_WM_UNIT_BLOCK" val="0"/>
  <p:tag name="KSO_WM_UNIT_SM_LIMIT_TYPE" val="3"/>
  <p:tag name="KSO_WM_UNIT_DEC_AREA_ID" val="3db5a9fbc97d444ca4fe6b53f6947e50"/>
  <p:tag name="KSO_WM_UNIT_HIGHLIGHT" val="0"/>
  <p:tag name="KSO_WM_UNIT_COMPATIBLE" val="0"/>
  <p:tag name="KSO_WM_UNIT_DIAGRAM_ISNUMVISUAL" val="0"/>
  <p:tag name="KSO_WM_UNIT_DIAGRAM_ISREFERUNIT" val="0"/>
  <p:tag name="KSO_WM_UNIT_ID" val="custom20222207_1*i*1"/>
  <p:tag name="KSO_WM_TEMPLATE_CATEGORY" val="custom"/>
  <p:tag name="KSO_WM_TEMPLATE_INDEX" val="20222207"/>
  <p:tag name="KSO_WM_UNIT_LAYERLEVEL" val="1"/>
  <p:tag name="KSO_WM_TAG_VERSION" val="1.0"/>
  <p:tag name="KSO_WM_BEAUTIFY_FLAG" val="#wm#"/>
  <p:tag name="KSO_WM_UNIT_TYPE" val="i"/>
  <p:tag name="KSO_WM_UNIT_INDEX" val="1"/>
  <p:tag name="KSO_WM_CHIP_GROUPID" val="61516468d3dcef8fee32c2a9"/>
  <p:tag name="KSO_WM_CHIP_XID" val="61516468d3dcef8fee32c2aa"/>
  <p:tag name="KSO_WM_CHIP_FILLAREA_FILL_RULE" val="{&quot;fill_align&quot;:&quot;cm&quot;,&quot;fill_mode&quot;:&quot;adaptive&quot;,&quot;sacle_strategy&quot;:&quot;smart&quot;}"/>
  <p:tag name="KSO_WM_UNIT_DEC_SUPPORTCHANGEPIC" val="0"/>
  <p:tag name="KSO_WM_UNIT_DEC_CHANGEPICRESERVED" val="0"/>
  <p:tag name="KSO_WM_ASSEMBLE_CHIP_INDEX" val="418b7f503e174ca8a4896bb2997e0e57"/>
  <p:tag name="KSO_WM_UNIT_LINE_FORE_SCHEMECOLOR_INDEX_BRIGHTNESS" val="0.25"/>
  <p:tag name="KSO_WM_UNIT_LINE_FORE_SCHEMECOLOR_INDEX" val="13"/>
  <p:tag name="KSO_WM_UNIT_LINE_FILL_TYPE" val="2"/>
  <p:tag name="KSO_WM_TEMPLATE_ASSEMBLE_XID" val="6244097fd933a459e555cb37"/>
  <p:tag name="KSO_WM_TEMPLATE_ASSEMBLE_GROUPID" val="6233f43f5f534a53ceb16e2a"/>
</p:tagLst>
</file>

<file path=ppt/tags/tag91.xml><?xml version="1.0" encoding="utf-8"?>
<p:tagLst xmlns:p="http://schemas.openxmlformats.org/presentationml/2006/main">
  <p:tag name="KSO_WM_UNIT_ISCONTENTSTITLE" val="0"/>
  <p:tag name="KSO_WM_UNIT_ISNUMDGMTITLE" val="0"/>
  <p:tag name="KSO_WM_UNIT_PRESET_TEXT" val="单击添加副标题"/>
  <p:tag name="KSO_WM_UNIT_NOCLEAR" val="0"/>
  <p:tag name="KSO_WM_UNIT_VALUE" val="16"/>
  <p:tag name="KSO_WM_UNIT_HIGHLIGHT" val="0"/>
  <p:tag name="KSO_WM_UNIT_COMPATIBLE" val="0"/>
  <p:tag name="KSO_WM_UNIT_DIAGRAM_ISNUMVISUAL" val="0"/>
  <p:tag name="KSO_WM_UNIT_DIAGRAM_ISREFERUNIT" val="0"/>
  <p:tag name="KSO_WM_UNIT_TYPE" val="b"/>
  <p:tag name="KSO_WM_UNIT_INDEX" val="1"/>
  <p:tag name="KSO_WM_UNIT_ID" val="custom20222207_1*b*1"/>
  <p:tag name="KSO_WM_TEMPLATE_CATEGORY" val="custom"/>
  <p:tag name="KSO_WM_TEMPLATE_INDEX" val="20222207"/>
  <p:tag name="KSO_WM_UNIT_LAYERLEVEL" val="1"/>
  <p:tag name="KSO_WM_TAG_VERSION" val="1.0"/>
  <p:tag name="KSO_WM_BEAUTIFY_FLAG" val="#wm#"/>
  <p:tag name="KSO_WM_UNIT_DEFAULT_FONT" val="34;40;2"/>
  <p:tag name="KSO_WM_UNIT_BLOCK" val="0"/>
  <p:tag name="KSO_WM_UNIT_DEC_AREA_ID" val="1919c2085f2f4c748cf4bba6caf0c7ce"/>
  <p:tag name="KSO_WM_CHIP_GROUPID" val="61516468d3dcef8fee32c2a9"/>
  <p:tag name="KSO_WM_CHIP_XID" val="61516468d3dcef8fee32c2aa"/>
  <p:tag name="KSO_WM_CHIP_FILLAREA_FILL_RULE" val="{&quot;fill_align&quot;:&quot;cm&quot;,&quot;fill_mode&quot;:&quot;adaptive&quot;,&quot;sacle_strategy&quot;:&quot;smart&quot;}"/>
  <p:tag name="KSO_WM_ASSEMBLE_CHIP_INDEX" val="418b7f503e174ca8a4896bb2997e0e57"/>
  <p:tag name="KSO_WM_TEMPLATE_ASSEMBLE_XID" val="6244097fd933a459e555cb37"/>
  <p:tag name="KSO_WM_TEMPLATE_ASSEMBLE_GROUPID" val="6233f43f5f534a53ceb16e2a"/>
</p:tagLst>
</file>

<file path=ppt/tags/tag92.xml><?xml version="1.0" encoding="utf-8"?>
<p:tagLst xmlns:p="http://schemas.openxmlformats.org/presentationml/2006/main">
  <p:tag name="KSO_WM_UNIT_ISCONTENTSTITLE" val="0"/>
  <p:tag name="KSO_WM_UNIT_ISNUMDGMTITLE" val="0"/>
  <p:tag name="KSO_WM_UNIT_PRESET_TEXT" val="感谢您的欣赏"/>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custom20222207_1*a*1"/>
  <p:tag name="KSO_WM_TEMPLATE_CATEGORY" val="custom"/>
  <p:tag name="KSO_WM_TEMPLATE_INDEX" val="20222207"/>
  <p:tag name="KSO_WM_UNIT_LAYERLEVEL" val="1"/>
  <p:tag name="KSO_WM_TAG_VERSION" val="1.0"/>
  <p:tag name="KSO_WM_BEAUTIFY_FLAG" val="#wm#"/>
  <p:tag name="KSO_WM_UNIT_DEFAULT_FONT" val="180;208;2"/>
  <p:tag name="KSO_WM_UNIT_BLOCK" val="0"/>
  <p:tag name="KSO_WM_UNIT_DEC_AREA_ID" val="4ef9a86bb9cd478bb372d05da62fd561"/>
  <p:tag name="KSO_WM_CHIP_GROUPID" val="61516468d3dcef8fee32c2a9"/>
  <p:tag name="KSO_WM_CHIP_XID" val="61516468d3dcef8fee32c2aa"/>
  <p:tag name="KSO_WM_CHIP_FILLAREA_FILL_RULE" val="{&quot;fill_align&quot;:&quot;cm&quot;,&quot;fill_mode&quot;:&quot;adaptive&quot;,&quot;sacle_strategy&quot;:&quot;smart&quot;}"/>
  <p:tag name="KSO_WM_ASSEMBLE_CHIP_INDEX" val="418b7f503e174ca8a4896bb2997e0e57"/>
  <p:tag name="KSO_WM_TEMPLATE_ASSEMBLE_XID" val="6244097fd933a459e555cb37"/>
  <p:tag name="KSO_WM_TEMPLATE_ASSEMBLE_GROUPID" val="6233f43f5f534a53ceb16e2a"/>
</p:tagLst>
</file>

<file path=ppt/tags/tag93.xml><?xml version="1.0" encoding="utf-8"?>
<p:tagLst xmlns:p="http://schemas.openxmlformats.org/presentationml/2006/main">
  <p:tag name="KSO_WM_UNIT_SUBTYPE" val="e"/>
  <p:tag name="KSO_WM_UNIT_PRESET_TEXT" val="202X"/>
  <p:tag name="KSO_WM_UNIT_NOCLEAR" val="0"/>
  <p:tag name="KSO_WM_UNIT_VALUE" val="3"/>
  <p:tag name="KSO_WM_UNIT_HIGHLIGHT" val="0"/>
  <p:tag name="KSO_WM_UNIT_COMPATIBLE" val="0"/>
  <p:tag name="KSO_WM_UNIT_DIAGRAM_ISNUMVISUAL" val="0"/>
  <p:tag name="KSO_WM_UNIT_DIAGRAM_ISREFERUNIT" val="0"/>
  <p:tag name="KSO_WM_UNIT_TYPE" val="f"/>
  <p:tag name="KSO_WM_UNIT_INDEX" val="2"/>
  <p:tag name="KSO_WM_UNIT_ID" val="custom20222207_1*f*2"/>
  <p:tag name="KSO_WM_TEMPLATE_CATEGORY" val="custom"/>
  <p:tag name="KSO_WM_TEMPLATE_INDEX" val="20222207"/>
  <p:tag name="KSO_WM_UNIT_LAYERLEVEL" val="1"/>
  <p:tag name="KSO_WM_TAG_VERSION" val="1.0"/>
  <p:tag name="KSO_WM_BEAUTIFY_FLAG" val="#wm#"/>
  <p:tag name="KSO_WM_UNIT_DEFAULT_FONT" val="40;50;2"/>
  <p:tag name="KSO_WM_UNIT_BLOCK" val="0"/>
  <p:tag name="KSO_WM_UNIT_DEC_AREA_ID" val="537c935f10444d5e9f736f4dfcdb846e"/>
  <p:tag name="KSO_WM_CHIP_GROUPID" val="61516468d3dcef8fee32c2a9"/>
  <p:tag name="KSO_WM_CHIP_XID" val="61516468d3dcef8fee32c2aa"/>
  <p:tag name="KSO_WM_CHIP_FILLAREA_FILL_RULE" val="{&quot;fill_align&quot;:&quot;cm&quot;,&quot;fill_mode&quot;:&quot;adaptive&quot;,&quot;sacle_strategy&quot;:&quot;smart&quot;}"/>
  <p:tag name="KSO_WM_ASSEMBLE_CHIP_INDEX" val="418b7f503e174ca8a4896bb2997e0e57"/>
  <p:tag name="KSO_WM_TEMPLATE_ASSEMBLE_XID" val="6244097fd933a459e555cb37"/>
  <p:tag name="KSO_WM_TEMPLATE_ASSEMBLE_GROUPID" val="6233f43f5f534a53ceb16e2a"/>
</p:tagLst>
</file>

<file path=ppt/tags/tag94.xml><?xml version="1.0" encoding="utf-8"?>
<p:tagLst xmlns:p="http://schemas.openxmlformats.org/presentationml/2006/main">
  <p:tag name="KSO_WM_UNIT_SUBTYPE" val="a"/>
  <p:tag name="KSO_WM_UNIT_PRESET_TEXT" val="CIICK HERE TO ADD A TITLE"/>
  <p:tag name="KSO_WM_UNIT_NOCLEAR" val="0"/>
  <p:tag name="KSO_WM_UNIT_VALUE" val="18"/>
  <p:tag name="KSO_WM_UNIT_HIGHLIGHT" val="0"/>
  <p:tag name="KSO_WM_UNIT_COMPATIBLE" val="0"/>
  <p:tag name="KSO_WM_UNIT_DIAGRAM_ISNUMVISUAL" val="0"/>
  <p:tag name="KSO_WM_UNIT_DIAGRAM_ISREFERUNIT" val="0"/>
  <p:tag name="KSO_WM_UNIT_TYPE" val="f"/>
  <p:tag name="KSO_WM_UNIT_INDEX" val="1"/>
  <p:tag name="KSO_WM_UNIT_ID" val="custom20222207_1*f*1"/>
  <p:tag name="KSO_WM_TEMPLATE_CATEGORY" val="custom"/>
  <p:tag name="KSO_WM_TEMPLATE_INDEX" val="20222207"/>
  <p:tag name="KSO_WM_UNIT_LAYERLEVEL" val="1"/>
  <p:tag name="KSO_WM_TAG_VERSION" val="1.0"/>
  <p:tag name="KSO_WM_BEAUTIFY_FLAG" val="#wm#"/>
  <p:tag name="KSO_WM_UNIT_DEFAULT_FONT" val="20;22;2"/>
  <p:tag name="KSO_WM_UNIT_BLOCK" val="0"/>
  <p:tag name="KSO_WM_UNIT_DEC_AREA_ID" val="7f34c155ff0a4c9483d9921aaee5de14"/>
  <p:tag name="KSO_WM_CHIP_GROUPID" val="61516468d3dcef8fee32c2a9"/>
  <p:tag name="KSO_WM_CHIP_XID" val="61516468d3dcef8fee32c2aa"/>
  <p:tag name="KSO_WM_CHIP_FILLAREA_FILL_RULE" val="{&quot;fill_align&quot;:&quot;cm&quot;,&quot;fill_mode&quot;:&quot;adaptive&quot;,&quot;sacle_strategy&quot;:&quot;smart&quot;}"/>
  <p:tag name="KSO_WM_ASSEMBLE_CHIP_INDEX" val="418b7f503e174ca8a4896bb2997e0e57"/>
  <p:tag name="KSO_WM_TEMPLATE_ASSEMBLE_XID" val="6244097fd933a459e555cb37"/>
  <p:tag name="KSO_WM_TEMPLATE_ASSEMBLE_GROUPID" val="6233f43f5f534a53ceb16e2a"/>
</p:tagLst>
</file>

<file path=ppt/tags/tag95.xml><?xml version="1.0" encoding="utf-8"?>
<p:tagLst xmlns:p="http://schemas.openxmlformats.org/presentationml/2006/main">
  <p:tag name="KSO_WM_UNIT_SUBTYPE" val="v"/>
  <p:tag name="KSO_WM_TEMPLATE_CATEGORY" val="chip"/>
  <p:tag name="KSO_WM_TEMPLATE_INDEX" val="20222207"/>
  <p:tag name="KSO_WM_UNIT_TYPE" val="i"/>
  <p:tag name="KSO_WM_UNIT_INDEX" val="1"/>
  <p:tag name="KSO_WM_UNIT_ID" val="chip20222207_8*i*1"/>
  <p:tag name="KSO_WM_BEAUTIFY_FLAG" val="#wm#"/>
  <p:tag name="KSO_WM_TAG_VERSION" val="1.0"/>
  <p:tag name="KSO_WM_CHIP_GROUPID" val="6233f43f5f534a53ceb16e2a"/>
  <p:tag name="KSO_WM_CHIP_XID" val="623986e20134f08651a2962c"/>
  <p:tag name="KSO_WM_UNIT_DEC_AREA_ID" val="60ffdbccb8d24355af2158d5acdd621c"/>
  <p:tag name="KSO_WM_CHIP_FILLAREA_FILL_RULE" val="{&quot;fill_align&quot;:&quot;cm&quot;,&quot;fill_effect&quot;:[],&quot;fill_mode&quot;:&quot;full&quot;,&quot;sacle_strategy&quot;:&quot;stretch&quot;}"/>
  <p:tag name="KSO_WM_UNIT_DEC_SUPPORTCHANGEPIC" val="0"/>
  <p:tag name="KSO_WM_UNIT_DEC_CHANGEPICRESERVED" val="1"/>
  <p:tag name="KSO_WM_ASSEMBLE_CHIP_INDEX" val="801a409e501d44d7851ffc94b6c3ae78"/>
  <p:tag name="KSO_WM_SLIDE_BACKGROUND_TYPE" val="general"/>
</p:tagLst>
</file>

<file path=ppt/tags/tag96.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10*i*1"/>
  <p:tag name="KSO_WM_BEAUTIFY_FLAG" val="#wm#"/>
  <p:tag name="KSO_WM_TAG_VERSION" val="1.0"/>
  <p:tag name="KSO_WM_CHIP_GROUPID" val="6233f43f5f534a53ceb16e2a"/>
  <p:tag name="KSO_WM_CHIP_XID" val="623986e20134f08651a29605"/>
  <p:tag name="KSO_WM_UNIT_DEC_AREA_ID" val="9e934fc925d24ba1b97da38127ac9584"/>
  <p:tag name="KSO_WM_CHIP_FILLAREA_FILL_RULE" val="{&quot;fill_align&quot;:&quot;rt&quot;,&quot;fill_effect&quot;:[],&quot;fill_mode&quot;:&quot;adaptive&quot;,&quot;sacle_strategy&quot;:&quot;stretch&quot;}"/>
  <p:tag name="KSO_WM_UNIT_DEC_SUPPORTCHANGEPIC" val="0"/>
  <p:tag name="KSO_WM_UNIT_DEC_CHANGEPICRESERVED" val="1"/>
  <p:tag name="KSO_WM_ASSEMBLE_CHIP_INDEX" val="e9be5a4b87bc4f29bb700c03f98bd75e"/>
  <p:tag name="KSO_WM_SLIDE_BACKGROUND_TYPE" val="general"/>
</p:tagLst>
</file>

<file path=ppt/tags/tag97.xml><?xml version="1.0" encoding="utf-8"?>
<p:tagLst xmlns:p="http://schemas.openxmlformats.org/presentationml/2006/main">
  <p:tag name="KSO_WM_UNIT_SUBTYPE" val="t"/>
  <p:tag name="KSO_WM_TEMPLATE_CATEGORY" val="chip"/>
  <p:tag name="KSO_WM_TEMPLATE_INDEX" val="20222207"/>
  <p:tag name="KSO_WM_UNIT_TYPE" val="i"/>
  <p:tag name="KSO_WM_UNIT_INDEX" val="1"/>
  <p:tag name="KSO_WM_UNIT_ID" val="chip20222207_9*i*1"/>
  <p:tag name="KSO_WM_BEAUTIFY_FLAG" val="#wm#"/>
  <p:tag name="KSO_WM_TAG_VERSION" val="1.0"/>
  <p:tag name="KSO_WM_CHIP_GROUPID" val="6233f43f5f534a53ceb16e2a"/>
  <p:tag name="KSO_WM_CHIP_XID" val="623986e20134f08651a295ef"/>
  <p:tag name="KSO_WM_UNIT_DEC_AREA_ID" val="158ba320e9a8460eb9abefd5fb8e650e"/>
  <p:tag name="KSO_WM_CHIP_FILLAREA_FILL_RULE" val="{&quot;fill_align&quot;:&quot;lb&quot;,&quot;fill_effect&quot;:[],&quot;fill_mode&quot;:&quot;adaptive&quot;,&quot;sacle_strategy&quot;:&quot;stretch&quot;}"/>
  <p:tag name="KSO_WM_UNIT_DEC_SUPPORTCHANGEPIC" val="0"/>
  <p:tag name="KSO_WM_UNIT_DEC_CHANGEPICRESERVED" val="1"/>
  <p:tag name="KSO_WM_ASSEMBLE_CHIP_INDEX" val="6519632d9f1949b480bf583c8822c50b"/>
  <p:tag name="KSO_WM_SLIDE_BACKGROUND_TYPE" val="general"/>
</p:tagLst>
</file>

<file path=ppt/tags/tag98.xml><?xml version="1.0" encoding="utf-8"?>
<p:tagLst xmlns:p="http://schemas.openxmlformats.org/presentationml/2006/main">
  <p:tag name="KSO_WM_SLIDE_BACKGROUND_TYPE" val="general"/>
  <p:tag name="KSO_WM_UNIT_TEXT_FILL_FORE_SCHEMECOLOR_INDEX_BRIGHTNESS" val="0"/>
  <p:tag name="KSO_WM_UNIT_TEXT_FILL_FORE_SCHEMECOLOR_INDEX" val="13"/>
  <p:tag name="KSO_WM_UNIT_TEXT_FILL_TYPE" val="1"/>
</p:tagLst>
</file>

<file path=ppt/tags/tag99.xml><?xml version="1.0" encoding="utf-8"?>
<p:tagLst xmlns:p="http://schemas.openxmlformats.org/presentationml/2006/main">
  <p:tag name="KSO_WM_SLIDE_BACKGROUND_TYPE" val="general"/>
  <p:tag name="KSO_WM_UNIT_TEXT_FILL_FORE_SCHEMECOLOR_INDEX_BRIGHTNESS" val="0.15"/>
  <p:tag name="KSO_WM_UNIT_TEXT_FILL_FORE_SCHEMECOLOR_INDEX" val="1"/>
  <p:tag name="KSO_WM_UNIT_TEXT_FILL_TYPE"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Adjacency">
      <a:dk1>
        <a:srgbClr val="000000"/>
      </a:dk1>
      <a:lt1>
        <a:srgbClr val="FFFFFF"/>
      </a:lt1>
      <a:dk2>
        <a:srgbClr val="FFFFFF"/>
      </a:dk2>
      <a:lt2>
        <a:srgbClr val="FFF9E3"/>
      </a:lt2>
      <a:accent1>
        <a:srgbClr val="CF714E"/>
      </a:accent1>
      <a:accent2>
        <a:srgbClr val="BB6700"/>
      </a:accent2>
      <a:accent3>
        <a:srgbClr val="AB8100"/>
      </a:accent3>
      <a:accent4>
        <a:srgbClr val="919800"/>
      </a:accent4>
      <a:accent5>
        <a:srgbClr val="6CAE04"/>
      </a:accent5>
      <a:accent6>
        <a:srgbClr val="1CC1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3694</Words>
  <Application>WPS 演示</Application>
  <PresentationFormat>宽屏</PresentationFormat>
  <Paragraphs>842</Paragraphs>
  <Slides>8</Slides>
  <Notes>0</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8</vt:i4>
      </vt:variant>
    </vt:vector>
  </HeadingPairs>
  <TitlesOfParts>
    <vt:vector size="22" baseType="lpstr">
      <vt:lpstr>Arial</vt:lpstr>
      <vt:lpstr>宋体</vt:lpstr>
      <vt:lpstr>Wingdings</vt:lpstr>
      <vt:lpstr>汉仪文黑-55简</vt:lpstr>
      <vt:lpstr>黑体</vt:lpstr>
      <vt:lpstr>汉仪文黑-75简</vt:lpstr>
      <vt:lpstr>汉仪文黑-85简</vt:lpstr>
      <vt:lpstr>Times New Roman</vt:lpstr>
      <vt:lpstr>微软雅黑</vt:lpstr>
      <vt:lpstr>Segoe UI</vt:lpstr>
      <vt:lpstr>Arial Unicode MS</vt:lpstr>
      <vt:lpstr>Calibri</vt:lpstr>
      <vt:lpstr>Office 主题</vt:lpstr>
      <vt:lpstr>1_Office 主题​​</vt:lpstr>
      <vt:lpstr>微山县商务局  2022 年政府信息公开工作年度报告图解</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lenovo</dc:creator>
  <cp:lastModifiedBy>WPS_1547989268</cp:lastModifiedBy>
  <cp:revision>3</cp:revision>
  <dcterms:created xsi:type="dcterms:W3CDTF">2023-02-06T03:35:00Z</dcterms:created>
  <dcterms:modified xsi:type="dcterms:W3CDTF">2023-02-06T07:59:34Z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42DFEB82CBEB41CF8F3DAB2752DFA3B8</vt:lpwstr>
  </property>
  <property fmtid="{D5CDD505-2E9C-101B-9397-08002B2CF9AE}" pid="3" name="KSOProductBuildVer">
    <vt:lpwstr>2052-11.1.0.13703</vt:lpwstr>
  </property>
</Properties>
</file>